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75"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74" autoAdjust="0"/>
    <p:restoredTop sz="94660"/>
  </p:normalViewPr>
  <p:slideViewPr>
    <p:cSldViewPr snapToGrid="0">
      <p:cViewPr varScale="1">
        <p:scale>
          <a:sx n="72" d="100"/>
          <a:sy n="72" d="100"/>
        </p:scale>
        <p:origin x="6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13793" units="1/cm"/>
          <inkml:channelProperty channel="T" name="resolution" value="1" units="1/dev"/>
        </inkml:channelProperties>
      </inkml:inkSource>
      <inkml:timestamp xml:id="ts0" timeString="2020-10-22T21:53:19.913"/>
    </inkml:context>
    <inkml:brush xml:id="br0">
      <inkml:brushProperty name="width" value="0.05292" units="cm"/>
      <inkml:brushProperty name="height" value="0.05292" units="cm"/>
      <inkml:brushProperty name="color" value="#FF0000"/>
    </inkml:brush>
  </inkml:definitions>
  <inkml:trace contextRef="#ctx0" brushRef="#br0">10813 15296 0,'0'-243'88</inkml:trace>
  <inkml:trace contextRef="#ctx0" brushRef="#br0" timeOffset="472">10744 14775 0,'-35'0'31,"35"-35"46,0 0-61,0 0 29,0 1 1,0-1-31,0 0 0,-35 35 1,1-70 1,34 36-3,0-36 1,-35 35 0,0-34 2,0-1-1,1 36-3,34-1 3,-70 35-1,70-35 1,0 0 15,0 1-15,-35-1-1,35-35 16,0 35-16,0 1 16,0-1 110,-35 35-108,35 35 30</inkml:trace>
  <inkml:trace contextRef="#ctx0" brushRef="#br0" timeOffset="1941">11196 16965 0,'35'0'17</inkml:trace>
</inkml:ink>
</file>

<file path=ppt/ink/ink2.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13793" units="1/cm"/>
          <inkml:channelProperty channel="T" name="resolution" value="1" units="1/dev"/>
        </inkml:channelProperties>
      </inkml:inkSource>
      <inkml:timestamp xml:id="ts0" timeString="2020-10-22T21:54:52.753"/>
    </inkml:context>
    <inkml:brush xml:id="br0">
      <inkml:brushProperty name="width" value="0.08819" units="cm"/>
      <inkml:brushProperty name="height" value="0.35278" units="cm"/>
      <inkml:brushProperty name="color" value="#FFFFFF"/>
      <inkml:brushProperty name="tip" value="rectangle"/>
      <inkml:brushProperty name="rasterOp" value="maskPen"/>
    </inkml:brush>
  </inkml:definitions>
  <inkml:trace contextRef="#ctx0" brushRef="#br0">10431 14079 0,'-35'-34'18,"70"68"122,-35 1-122,70 35-1,-36 34-3,1-69 4,0 34-2,34 35-1,-69-34-3,35-70 3,-35-35 32,-35-69-32,-34-35 2,69 69 2,0 1 9,0 138 52,0 1-65,0-35 2,0 104 1,0-105-3,0 36-2,0 0 2,-70-140 50,70 0-47,-34 1-5,-1-35 2,35 69 4,0 70 57,0 69-58,35 0-3,-1-104 1,-34 70-4,35-35 18,-35-244 35,0 105-51,0-1 0,0 36 5,0-175-3,0 210-1,0-1 0,35 70 13,-35 34-9,69 1-8,-34 34 7,0 35-1,0-104 12,-1 0-12,-34-1-2,0 1 1,0 0-4,-34 0 21,-1-35-20,0-35 2,-34 35 16,34 0 16,35 35-17,0-1-15,0 1 6,0 0-6,0 0 16,0-105 58,-70-173-71,36 69-5,-140-208 7,139 347-5,35-35-3,0 36 7,35 103 58,-35-34-62,0 0 4,34-1-5,-34 1 3,0 0-2,70 34 1,-70-34 30,35-35-29,-35 35 15</inkml:trace>
</inkml:ink>
</file>

<file path=ppt/ink/ink3.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13793" units="1/cm"/>
          <inkml:channelProperty channel="T" name="resolution" value="1" units="1/dev"/>
        </inkml:channelProperties>
      </inkml:inkSource>
      <inkml:timestamp xml:id="ts0" timeString="2020-10-22T21:54:59.426"/>
    </inkml:context>
    <inkml:brush xml:id="br0">
      <inkml:brushProperty name="width" value="0.08819" units="cm"/>
      <inkml:brushProperty name="height" value="0.35278" units="cm"/>
      <inkml:brushProperty name="color" value="#FFFFFF"/>
      <inkml:brushProperty name="tip" value="rectangle"/>
      <inkml:brushProperty name="rasterOp" value="maskPen"/>
    </inkml:brush>
  </inkml:definitions>
  <inkml:trace contextRef="#ctx0" brushRef="#br0">10640 14531 0,'0'0'1,"0"-35"29,0 1 15,0-1-30,0 0 16,0 0-16,0 1 1,0-36 15,0 1-16,0 34 1,0 0-1,0 0 1,0-34-1,0 34 16,0 70 95,0 139-110,0-35-1</inkml:trace>
</inkml:ink>
</file>

<file path=ppt/ink/ink4.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13793" units="1/cm"/>
          <inkml:channelProperty channel="T" name="resolution" value="1" units="1/dev"/>
        </inkml:channelProperties>
      </inkml:inkSource>
      <inkml:timestamp xml:id="ts0" timeString="2020-10-22T21:56:26.375"/>
    </inkml:context>
    <inkml:brush xml:id="br0">
      <inkml:brushProperty name="width" value="0.08819" units="cm"/>
      <inkml:brushProperty name="height" value="0.35278" units="cm"/>
      <inkml:brushProperty name="color" value="#FFFFFF"/>
      <inkml:brushProperty name="tip" value="rectangle"/>
      <inkml:brushProperty name="rasterOp" value="maskPen"/>
    </inkml:brush>
  </inkml:definitions>
  <inkml:trace contextRef="#ctx0" brushRef="#br0">834 14045 0,'35'34'96,"35"71"-64,-1-71-15,-34 1-5,0 0 8,139 34-5,-140 1 2,36-35-2,-70-1 0,104 36 2,-69-35-3,0-35-2,69 104 4,35-34 53,-139-36-60,35-34 7,0 0 18,-35 35-3,34-35-19,-34 70 6,35-36 11,0 1-14,0 0 1,-1 0-1,1-1 1,0 36-1,35 34 5,-36-69-5,1 35 2,0-36-7,34 71 5,-34-71 6</inkml:trace>
</inkml:ink>
</file>

<file path=ppt/ink/ink5.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13793" units="1/cm"/>
          <inkml:channelProperty channel="T" name="resolution" value="1" units="1/dev"/>
        </inkml:channelProperties>
      </inkml:inkSource>
      <inkml:timestamp xml:id="ts0" timeString="2020-10-22T21:56:30.442"/>
    </inkml:context>
    <inkml:brush xml:id="br0">
      <inkml:brushProperty name="width" value="0.08819" units="cm"/>
      <inkml:brushProperty name="height" value="0.35278" units="cm"/>
      <inkml:brushProperty name="color" value="#FFFFFF"/>
      <inkml:brushProperty name="tip" value="rectangle"/>
      <inkml:brushProperty name="rasterOp" value="maskPen"/>
    </inkml:brush>
  </inkml:definitions>
  <inkml:trace contextRef="#ctx0" brushRef="#br0">626 9317 0,'0'35'112,"0"-1"-100,0 1 82,0 0-75,0 34-4,69 314 1,1-70-4,69 69 4,69 105-1,801 1286 6,-801-1426-11,1-34 6,-139-174 4,34 35-9,-69-174 4,-35 35 49,0-1-48,34 71-1,-34-70 1,0-1 2,35-34-2,-35 139 0,0-69-3,0-1 2,0 175 1,35-140 5,-35 0-11,0-34 6,0 34 1,0-69 0,-139-452 30,69 139-34,36 139 4,34-105 3,0 209-9,0 1 7,34-1-4,105 35 4,-69 35-2,-35-1-3,0-34 7,-35 35-8,0 0 3,0 0 3,-35 34-4,-35-69 1,-34 0 1,0 0 3,-70 70-5,139-35 17,0-35-16,70 34 21,34 1-24,105 0 4,-69-35 5,-36 0-5,36 0-1,-71 0 0,-34-35 33,-104 35-3,69 0-29,-34 0-1,-105-69 1,69-36 4,105 36-3,0 34-1,70-104-4,-35 104 1,34 35 3,1 0 3,104 0-2,-139 0-2,-1 0-2,36 104 4,-35-34-3,-35 0 1,0-36 1,34 36-1,1-35 9,0 34 0,0-69-4,-1 35-4,1-35-1,35 35 2,-1-35-7,-34 0 9,0 0-7,-70 34 67,0 1-60,1-35-5,-106 0 1,71 0 7,-1 0-10,36 0 4,-71 0 0,71-69-3,-1 69 9,0-35-5,0 35-9,0-35 13,35 0-5,0 1-6</inkml:trace>
</inkml:ink>
</file>

<file path=ppt/ink/ink6.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13793" units="1/cm"/>
          <inkml:channelProperty channel="T" name="resolution" value="1" units="1/dev"/>
        </inkml:channelProperties>
      </inkml:inkSource>
      <inkml:timestamp xml:id="ts0" timeString="2020-10-22T21:56:33.713"/>
    </inkml:context>
    <inkml:brush xml:id="br0">
      <inkml:brushProperty name="width" value="0.08819" units="cm"/>
      <inkml:brushProperty name="height" value="0.35278" units="cm"/>
      <inkml:brushProperty name="color" value="#FFFFFF"/>
      <inkml:brushProperty name="tip" value="rectangle"/>
      <inkml:brushProperty name="rasterOp" value="maskPen"/>
    </inkml:brush>
  </inkml:definitions>
  <inkml:trace contextRef="#ctx0" brushRef="#br0">10709 9108 0,'104'-104'77,"1"34"-57,-1 1-3,139-35-1,1079-453-6,-279 279 7,-209 70 3,1426-383-4,-1634 486-1,-208 36-4,-36-1 5,70 36 0,-348-1-1,-34 35 5,-105 0 8,-34 0-10,-1 0-1,-173 0-6,104 69 9,104-69-8,0 0 4,0 0-1,1 0 47,-1 35-42,35 35-4,-35 69 3,0-70-5,-34 36 1,34-36 4,-139 35-3,105-69-4,-1-35 4,-208 70-5,139-1 8,-35-34-7,-35 0 9,-278-35-11,418 0 9,138-70 30,1 35-36,-35 1 6,-105 34 8,-34 0-11,0 34 3,-105 36-2,139-70-2,36 0 15,-1 0 79,35 35-28,35-1-62,34 36-4,-34 0 2,35-36-6,34 140 10,-69-139-5,-1 0 1,-34 34-7,0 35 11,0-69-11,0 0 10,0 0-5,0 34 2,0-34 13,0 35-18,0-36 19,0 1-15</inkml:trace>
</inkml:ink>
</file>

<file path=ppt/ink/ink7.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13793" units="1/cm"/>
          <inkml:channelProperty channel="T" name="resolution" value="1" units="1/dev"/>
        </inkml:channelProperties>
      </inkml:inkSource>
      <inkml:timestamp xml:id="ts0" timeString="2020-10-22T21:56:35.365"/>
    </inkml:context>
    <inkml:brush xml:id="br0">
      <inkml:brushProperty name="width" value="0.08819" units="cm"/>
      <inkml:brushProperty name="height" value="0.35278" units="cm"/>
      <inkml:brushProperty name="color" value="#FFFFFF"/>
      <inkml:brushProperty name="tip" value="rectangle"/>
      <inkml:brushProperty name="rasterOp" value="maskPen"/>
    </inkml:brush>
  </inkml:definitions>
  <inkml:trace contextRef="#ctx0" brushRef="#br0">16029 7787 0,'0'-104'19,"0"69"-7,0 0 5,-35-34 15,35 104 15,0-1-27,0 1-9,35 139 5,0-104 0,0 34 5,-1 0-11,1 174 10,-35-208-8,35-1 4,0 70 2,-35 209-1,0-105-5,34-69 4,36 348-1,0-349 2,-36-34 3,36 35-9,34 278 10,-69-348-6,0 35 1,-35-278 27,0-104-28</inkml:trace>
</inkml:ink>
</file>

<file path=ppt/ink/ink8.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13793" units="1/cm"/>
          <inkml:channelProperty channel="T" name="resolution" value="1" units="1/dev"/>
        </inkml:channelProperties>
      </inkml:inkSource>
      <inkml:timestamp xml:id="ts0" timeString="2020-10-22T21:56:40.691"/>
    </inkml:context>
    <inkml:brush xml:id="br0">
      <inkml:brushProperty name="width" value="0.08819" units="cm"/>
      <inkml:brushProperty name="height" value="0.35278" units="cm"/>
      <inkml:brushProperty name="color" value="#FFFFFF"/>
      <inkml:brushProperty name="tip" value="rectangle"/>
      <inkml:brushProperty name="rasterOp" value="maskPen"/>
    </inkml:brush>
  </inkml:definitions>
  <inkml:trace contextRef="#ctx0" brushRef="#br0">31398 17243 0,'0'34'147,"0"1"-40,0 0-76,0 0-15,0 0 63,34-35-63,-34 69 1</inkml:trace>
</inkml:ink>
</file>

<file path=ppt/ink/ink9.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13793" units="1/cm"/>
          <inkml:channelProperty channel="T" name="resolution" value="1" units="1/dev"/>
        </inkml:channelProperties>
      </inkml:inkSource>
      <inkml:timestamp xml:id="ts0" timeString="2020-10-22T21:55:09.881"/>
    </inkml:context>
    <inkml:brush xml:id="br0">
      <inkml:brushProperty name="width" value="0.05292" units="cm"/>
      <inkml:brushProperty name="height" value="0.05292" units="cm"/>
      <inkml:brushProperty name="color" value="#FFFFFF"/>
    </inkml:brush>
  </inkml:definitions>
  <inkml:trace contextRef="#ctx0" brushRef="#br0">10744 14948 0,'0'35'17,"0"0"-3,0 0 20,35-35-21,-35 34 3,34 36-1,-34 34 17,0-69-13,0 0-4,35 69-1,0-69 3,-35 0-3,0-1 4,-243-451 60,173 174-60,35 69-2,-34 0 0,69 105-3,-35 34 22,35 0-3,0 70 45,0 0-58,35 34-7,-35 1 6,104 69-4,-69-104 5,-35-1-3,0 36 0,0-35-1,0-1 2,35 1-3,-1 35-1,-34-36 21,35-34-4,-35-34 17,0-36-16,0 35-14,0-104-2,0 105 1,0-36 16,0 35-15,0 1-4,-35-71 19,1 36 0,34 34-18,-35-35 3,35 36-1,0-1 15,-35 104 95,0-69-95,1 0 2,-1 0-2,35-34 0,-35 34-13,35-35-3,0 0 16,35 0 2,0 35-17,-1 0 0,1 0-2,0 0 4,-35-34-2,-35 34 61,-34 0-62,34 0 2,-35 0-1,35 0-3,1 0 5,34-35 42,34 0-27,71 0-21,-70 1 8,-1 34 7,-34-35-12,0 0 48,-34 35-47,-36 0-2,0 0 20,105 0 58,0 0-76,35-35-4,-36 0 20,-68 35 32,-36 0-36,35 0-12,0 0 2,35-69 57,35 69-44,-35-35-12,35 0-4,-70 35 44,0 0-29,1 0 2,68 0 47,1 0-48,0 35-14,-35 0 13,0 0-14,0-1 0,0 1 0,0 0 0,0 35-1,0-36 1,70-34 15,-36 35-15,36 35 32,-70-36-14,35-34-4,-35-34 77,-35-1-74,35 0-17,-35 35-1,70 0 126,-105-69-10,36 34-119,34 0 4,-35 0 3,-35-104-3,35 70 0,35 34 13,105 139 34,-105-69-44,35 0-4,-1 34 1,-34-34-2,0 0 2,-34-35 64,-1 0-47,0 0-18,0-35 1,0-35 15,-69-34-11,69 69-9,1 35 8,34 35 28,0 0-32,34 104-1,1-69 4,35-36-3,-70 1 1,34 0-3,1-35 7,-35 35-6,0-1 2,0 1 16,-35-139 59,35 69-76,-34-34 18,-36-140-15,70 174 10,0 139 51,0-69-59,0 70 8,0-71-13,35-34 1,-35 35-1,35-35 3,-35 35 13,34-35-14,-34 35 28,0-1 129,70 1-156,-70 0-2,35 0 12,0-1-12,-1-34 17,-34-34 119,0-1-106,0 0 5,0 0-36,-34 1 15,34 68 107,0 1-119,0 0 26,-35 0-26,0-35-5,0 0 4,0 0-4,1 0 3,-1 0 0,104-70 80,1 70-82,-70-35-1,0 1 35,0-1-3,0-35-30,0 36 3,0-36 12,0 35-14,0-34 20,35 34-20,0 0 13,-35 0-14,0 70 82,-35-35-83,0 0 1,0 0 1,35-35 48,0 70 63,0 0-97,0 34 5,35-34 24,-35 0-44,35-35 2,-35 35-1,35-35 1,-35 35 1,0-1 12,0 1 15,0 0-10,0 0-23,0 69 4,0-35 2,0 1-5,0-35 5,0-1 12,0-68 242,0-1-256,0 0 0,0 0 16,0 1-16,-70-71 2,70 71-5,0-1 18,-35 35-15,35 104 34,0-69-5,-35 0-14,1-279 47,-1 140-59,0 34-4,35 1 2,-69-174-2,-1 208 1,70 0 14,0 70 47,0 34-59,35-34-5,-35 35 6,35-1-5,-1-69 1,1 35 17</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9C2126DF-5D3D-4911-8E8E-57368EA4D60D}" type="datetimeFigureOut">
              <a:rPr lang="es-CL" smtClean="0"/>
              <a:t>22-10-2020</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A5A8988A-321B-4DDC-83BB-07F3E2F72C6E}" type="slidenum">
              <a:rPr lang="es-CL" smtClean="0"/>
              <a:t>‹Nº›</a:t>
            </a:fld>
            <a:endParaRPr lang="es-CL"/>
          </a:p>
        </p:txBody>
      </p:sp>
    </p:spTree>
    <p:extLst>
      <p:ext uri="{BB962C8B-B14F-4D97-AF65-F5344CB8AC3E}">
        <p14:creationId xmlns:p14="http://schemas.microsoft.com/office/powerpoint/2010/main" val="2013367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C2126DF-5D3D-4911-8E8E-57368EA4D60D}" type="datetimeFigureOut">
              <a:rPr lang="es-CL" smtClean="0"/>
              <a:t>22-10-2020</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A5A8988A-321B-4DDC-83BB-07F3E2F72C6E}" type="slidenum">
              <a:rPr lang="es-CL" smtClean="0"/>
              <a:t>‹Nº›</a:t>
            </a:fld>
            <a:endParaRPr lang="es-CL"/>
          </a:p>
        </p:txBody>
      </p:sp>
    </p:spTree>
    <p:extLst>
      <p:ext uri="{BB962C8B-B14F-4D97-AF65-F5344CB8AC3E}">
        <p14:creationId xmlns:p14="http://schemas.microsoft.com/office/powerpoint/2010/main" val="238370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9C2126DF-5D3D-4911-8E8E-57368EA4D60D}" type="datetimeFigureOut">
              <a:rPr lang="es-CL" smtClean="0"/>
              <a:t>22-10-2020</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A5A8988A-321B-4DDC-83BB-07F3E2F72C6E}" type="slidenum">
              <a:rPr lang="es-CL" smtClean="0"/>
              <a:t>‹Nº›</a:t>
            </a:fld>
            <a:endParaRPr lang="es-CL"/>
          </a:p>
        </p:txBody>
      </p:sp>
    </p:spTree>
    <p:extLst>
      <p:ext uri="{BB962C8B-B14F-4D97-AF65-F5344CB8AC3E}">
        <p14:creationId xmlns:p14="http://schemas.microsoft.com/office/powerpoint/2010/main" val="2778983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9C2126DF-5D3D-4911-8E8E-57368EA4D60D}" type="datetimeFigureOut">
              <a:rPr lang="es-CL" smtClean="0"/>
              <a:t>22-10-2020</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A5A8988A-321B-4DDC-83BB-07F3E2F72C6E}" type="slidenum">
              <a:rPr lang="es-CL" smtClean="0"/>
              <a:t>‹Nº›</a:t>
            </a:fld>
            <a:endParaRPr lang="es-CL"/>
          </a:p>
        </p:txBody>
      </p:sp>
    </p:spTree>
    <p:extLst>
      <p:ext uri="{BB962C8B-B14F-4D97-AF65-F5344CB8AC3E}">
        <p14:creationId xmlns:p14="http://schemas.microsoft.com/office/powerpoint/2010/main" val="589879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9C2126DF-5D3D-4911-8E8E-57368EA4D60D}" type="datetimeFigureOut">
              <a:rPr lang="es-CL" smtClean="0"/>
              <a:t>22-10-2020</a:t>
            </a:fld>
            <a:endParaRPr lang="es-CL"/>
          </a:p>
        </p:txBody>
      </p:sp>
      <p:sp>
        <p:nvSpPr>
          <p:cNvPr id="8" name="Footer Placeholder 7"/>
          <p:cNvSpPr>
            <a:spLocks noGrp="1"/>
          </p:cNvSpPr>
          <p:nvPr>
            <p:ph type="ftr" sz="quarter" idx="11"/>
          </p:nvPr>
        </p:nvSpPr>
        <p:spPr/>
        <p:txBody>
          <a:bodyPr/>
          <a:lstStyle/>
          <a:p>
            <a:endParaRPr lang="es-CL"/>
          </a:p>
        </p:txBody>
      </p:sp>
      <p:sp>
        <p:nvSpPr>
          <p:cNvPr id="9" name="Slide Number Placeholder 8"/>
          <p:cNvSpPr>
            <a:spLocks noGrp="1"/>
          </p:cNvSpPr>
          <p:nvPr>
            <p:ph type="sldNum" sz="quarter" idx="12"/>
          </p:nvPr>
        </p:nvSpPr>
        <p:spPr/>
        <p:txBody>
          <a:bodyPr/>
          <a:lstStyle/>
          <a:p>
            <a:fld id="{A5A8988A-321B-4DDC-83BB-07F3E2F72C6E}" type="slidenum">
              <a:rPr lang="es-CL" smtClean="0"/>
              <a:t>‹Nº›</a:t>
            </a:fld>
            <a:endParaRPr lang="es-CL"/>
          </a:p>
        </p:txBody>
      </p:sp>
    </p:spTree>
    <p:extLst>
      <p:ext uri="{BB962C8B-B14F-4D97-AF65-F5344CB8AC3E}">
        <p14:creationId xmlns:p14="http://schemas.microsoft.com/office/powerpoint/2010/main" val="1287753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9C2126DF-5D3D-4911-8E8E-57368EA4D60D}" type="datetimeFigureOut">
              <a:rPr lang="es-CL" smtClean="0"/>
              <a:t>22-10-2020</a:t>
            </a:fld>
            <a:endParaRPr lang="es-CL"/>
          </a:p>
        </p:txBody>
      </p:sp>
      <p:sp>
        <p:nvSpPr>
          <p:cNvPr id="4" name="Footer Placeholder 3"/>
          <p:cNvSpPr>
            <a:spLocks noGrp="1"/>
          </p:cNvSpPr>
          <p:nvPr>
            <p:ph type="ftr" sz="quarter" idx="11"/>
          </p:nvPr>
        </p:nvSpPr>
        <p:spPr/>
        <p:txBody>
          <a:bodyPr/>
          <a:lstStyle/>
          <a:p>
            <a:endParaRPr lang="es-CL"/>
          </a:p>
        </p:txBody>
      </p:sp>
      <p:sp>
        <p:nvSpPr>
          <p:cNvPr id="5" name="Slide Number Placeholder 4"/>
          <p:cNvSpPr>
            <a:spLocks noGrp="1"/>
          </p:cNvSpPr>
          <p:nvPr>
            <p:ph type="sldNum" sz="quarter" idx="12"/>
          </p:nvPr>
        </p:nvSpPr>
        <p:spPr/>
        <p:txBody>
          <a:bodyPr/>
          <a:lstStyle/>
          <a:p>
            <a:fld id="{A5A8988A-321B-4DDC-83BB-07F3E2F72C6E}" type="slidenum">
              <a:rPr lang="es-CL" smtClean="0"/>
              <a:t>‹Nº›</a:t>
            </a:fld>
            <a:endParaRPr lang="es-CL"/>
          </a:p>
        </p:txBody>
      </p:sp>
    </p:spTree>
    <p:extLst>
      <p:ext uri="{BB962C8B-B14F-4D97-AF65-F5344CB8AC3E}">
        <p14:creationId xmlns:p14="http://schemas.microsoft.com/office/powerpoint/2010/main" val="3702550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2126DF-5D3D-4911-8E8E-57368EA4D60D}" type="datetimeFigureOut">
              <a:rPr lang="es-CL" smtClean="0"/>
              <a:t>22-10-2020</a:t>
            </a:fld>
            <a:endParaRPr lang="es-CL"/>
          </a:p>
        </p:txBody>
      </p:sp>
      <p:sp>
        <p:nvSpPr>
          <p:cNvPr id="3" name="Footer Placeholder 2"/>
          <p:cNvSpPr>
            <a:spLocks noGrp="1"/>
          </p:cNvSpPr>
          <p:nvPr>
            <p:ph type="ftr" sz="quarter" idx="11"/>
          </p:nvPr>
        </p:nvSpPr>
        <p:spPr/>
        <p:txBody>
          <a:bodyPr/>
          <a:lstStyle/>
          <a:p>
            <a:endParaRPr lang="es-CL"/>
          </a:p>
        </p:txBody>
      </p:sp>
      <p:sp>
        <p:nvSpPr>
          <p:cNvPr id="4" name="Slide Number Placeholder 3"/>
          <p:cNvSpPr>
            <a:spLocks noGrp="1"/>
          </p:cNvSpPr>
          <p:nvPr>
            <p:ph type="sldNum" sz="quarter" idx="12"/>
          </p:nvPr>
        </p:nvSpPr>
        <p:spPr/>
        <p:txBody>
          <a:bodyPr/>
          <a:lstStyle/>
          <a:p>
            <a:fld id="{A5A8988A-321B-4DDC-83BB-07F3E2F72C6E}" type="slidenum">
              <a:rPr lang="es-CL" smtClean="0"/>
              <a:t>‹Nº›</a:t>
            </a:fld>
            <a:endParaRPr lang="es-CL"/>
          </a:p>
        </p:txBody>
      </p:sp>
    </p:spTree>
    <p:extLst>
      <p:ext uri="{BB962C8B-B14F-4D97-AF65-F5344CB8AC3E}">
        <p14:creationId xmlns:p14="http://schemas.microsoft.com/office/powerpoint/2010/main" val="2838725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9C2126DF-5D3D-4911-8E8E-57368EA4D60D}" type="datetimeFigureOut">
              <a:rPr lang="es-CL" smtClean="0"/>
              <a:t>22-10-2020</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A5A8988A-321B-4DDC-83BB-07F3E2F72C6E}" type="slidenum">
              <a:rPr lang="es-CL" smtClean="0"/>
              <a:t>‹Nº›</a:t>
            </a:fld>
            <a:endParaRPr lang="es-CL"/>
          </a:p>
        </p:txBody>
      </p:sp>
    </p:spTree>
    <p:extLst>
      <p:ext uri="{BB962C8B-B14F-4D97-AF65-F5344CB8AC3E}">
        <p14:creationId xmlns:p14="http://schemas.microsoft.com/office/powerpoint/2010/main" val="570329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9C2126DF-5D3D-4911-8E8E-57368EA4D60D}" type="datetimeFigureOut">
              <a:rPr lang="es-CL" smtClean="0"/>
              <a:t>22-10-2020</a:t>
            </a:fld>
            <a:endParaRPr lang="es-CL"/>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A8988A-321B-4DDC-83BB-07F3E2F72C6E}" type="slidenum">
              <a:rPr lang="es-CL" smtClean="0"/>
              <a:t>‹Nº›</a:t>
            </a:fld>
            <a:endParaRPr lang="es-CL"/>
          </a:p>
        </p:txBody>
      </p:sp>
    </p:spTree>
    <p:extLst>
      <p:ext uri="{BB962C8B-B14F-4D97-AF65-F5344CB8AC3E}">
        <p14:creationId xmlns:p14="http://schemas.microsoft.com/office/powerpoint/2010/main" val="2197777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9C2126DF-5D3D-4911-8E8E-57368EA4D60D}" type="datetimeFigureOut">
              <a:rPr lang="es-CL" smtClean="0"/>
              <a:t>22-10-2020</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A5A8988A-321B-4DDC-83BB-07F3E2F72C6E}" type="slidenum">
              <a:rPr lang="es-CL" smtClean="0"/>
              <a:t>‹Nº›</a:t>
            </a:fld>
            <a:endParaRPr lang="es-CL"/>
          </a:p>
        </p:txBody>
      </p:sp>
    </p:spTree>
    <p:extLst>
      <p:ext uri="{BB962C8B-B14F-4D97-AF65-F5344CB8AC3E}">
        <p14:creationId xmlns:p14="http://schemas.microsoft.com/office/powerpoint/2010/main" val="3592193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9C2126DF-5D3D-4911-8E8E-57368EA4D60D}" type="datetimeFigureOut">
              <a:rPr lang="es-CL" smtClean="0"/>
              <a:t>22-10-2020</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A5A8988A-321B-4DDC-83BB-07F3E2F72C6E}" type="slidenum">
              <a:rPr lang="es-CL" smtClean="0"/>
              <a:t>‹Nº›</a:t>
            </a:fld>
            <a:endParaRPr lang="es-CL"/>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166791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9C2126DF-5D3D-4911-8E8E-57368EA4D60D}" type="datetimeFigureOut">
              <a:rPr lang="es-CL" smtClean="0"/>
              <a:t>22-10-2020</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A5A8988A-321B-4DDC-83BB-07F3E2F72C6E}" type="slidenum">
              <a:rPr lang="es-CL" smtClean="0"/>
              <a:t>‹Nº›</a:t>
            </a:fld>
            <a:endParaRPr lang="es-CL"/>
          </a:p>
        </p:txBody>
      </p:sp>
    </p:spTree>
    <p:extLst>
      <p:ext uri="{BB962C8B-B14F-4D97-AF65-F5344CB8AC3E}">
        <p14:creationId xmlns:p14="http://schemas.microsoft.com/office/powerpoint/2010/main" val="2511958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9C2126DF-5D3D-4911-8E8E-57368EA4D60D}" type="datetimeFigureOut">
              <a:rPr lang="es-CL" smtClean="0"/>
              <a:t>22-10-2020</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A5A8988A-321B-4DDC-83BB-07F3E2F72C6E}" type="slidenum">
              <a:rPr lang="es-CL" smtClean="0"/>
              <a:t>‹Nº›</a:t>
            </a:fld>
            <a:endParaRPr lang="es-CL"/>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067306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9C2126DF-5D3D-4911-8E8E-57368EA4D60D}" type="datetimeFigureOut">
              <a:rPr lang="es-CL" smtClean="0"/>
              <a:t>22-10-2020</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A5A8988A-321B-4DDC-83BB-07F3E2F72C6E}" type="slidenum">
              <a:rPr lang="es-CL" smtClean="0"/>
              <a:t>‹Nº›</a:t>
            </a:fld>
            <a:endParaRPr lang="es-CL"/>
          </a:p>
        </p:txBody>
      </p:sp>
    </p:spTree>
    <p:extLst>
      <p:ext uri="{BB962C8B-B14F-4D97-AF65-F5344CB8AC3E}">
        <p14:creationId xmlns:p14="http://schemas.microsoft.com/office/powerpoint/2010/main" val="31585141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C2126DF-5D3D-4911-8E8E-57368EA4D60D}" type="datetimeFigureOut">
              <a:rPr lang="es-CL" smtClean="0"/>
              <a:t>22-10-2020</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A5A8988A-321B-4DDC-83BB-07F3E2F72C6E}" type="slidenum">
              <a:rPr lang="es-CL" smtClean="0"/>
              <a:t>‹Nº›</a:t>
            </a:fld>
            <a:endParaRPr lang="es-CL"/>
          </a:p>
        </p:txBody>
      </p:sp>
    </p:spTree>
    <p:extLst>
      <p:ext uri="{BB962C8B-B14F-4D97-AF65-F5344CB8AC3E}">
        <p14:creationId xmlns:p14="http://schemas.microsoft.com/office/powerpoint/2010/main" val="38526721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C2126DF-5D3D-4911-8E8E-57368EA4D60D}" type="datetimeFigureOut">
              <a:rPr lang="es-CL" smtClean="0"/>
              <a:t>22-10-2020</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A5A8988A-321B-4DDC-83BB-07F3E2F72C6E}" type="slidenum">
              <a:rPr lang="es-CL" smtClean="0"/>
              <a:t>‹Nº›</a:t>
            </a:fld>
            <a:endParaRPr lang="es-CL"/>
          </a:p>
        </p:txBody>
      </p:sp>
    </p:spTree>
    <p:extLst>
      <p:ext uri="{BB962C8B-B14F-4D97-AF65-F5344CB8AC3E}">
        <p14:creationId xmlns:p14="http://schemas.microsoft.com/office/powerpoint/2010/main" val="1683993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C2126DF-5D3D-4911-8E8E-57368EA4D60D}" type="datetimeFigureOut">
              <a:rPr lang="es-CL" smtClean="0"/>
              <a:t>22-10-2020</a:t>
            </a:fld>
            <a:endParaRPr lang="es-CL"/>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CL"/>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A5A8988A-321B-4DDC-83BB-07F3E2F72C6E}" type="slidenum">
              <a:rPr lang="es-CL" smtClean="0"/>
              <a:t>‹Nº›</a:t>
            </a:fld>
            <a:endParaRPr lang="es-CL"/>
          </a:p>
        </p:txBody>
      </p:sp>
    </p:spTree>
    <p:extLst>
      <p:ext uri="{BB962C8B-B14F-4D97-AF65-F5344CB8AC3E}">
        <p14:creationId xmlns:p14="http://schemas.microsoft.com/office/powerpoint/2010/main" val="1014827309"/>
      </p:ext>
    </p:extLst>
  </p:cSld>
  <p:clrMap bg1="lt1" tx1="dk1" bg2="lt2" tx2="dk2" accent1="accent1" accent2="accent2" accent3="accent3" accent4="accent4" accent5="accent5" accent6="accent6" hlink="hlink" folHlink="folHlink"/>
  <p:sldLayoutIdLst>
    <p:sldLayoutId id="2147484576" r:id="rId1"/>
    <p:sldLayoutId id="2147484577" r:id="rId2"/>
    <p:sldLayoutId id="2147484578" r:id="rId3"/>
    <p:sldLayoutId id="2147484579" r:id="rId4"/>
    <p:sldLayoutId id="2147484580" r:id="rId5"/>
    <p:sldLayoutId id="2147484581" r:id="rId6"/>
    <p:sldLayoutId id="2147484582" r:id="rId7"/>
    <p:sldLayoutId id="2147484583" r:id="rId8"/>
    <p:sldLayoutId id="2147484584" r:id="rId9"/>
    <p:sldLayoutId id="2147484585" r:id="rId10"/>
    <p:sldLayoutId id="2147484586" r:id="rId11"/>
    <p:sldLayoutId id="2147484587" r:id="rId12"/>
    <p:sldLayoutId id="2147484588" r:id="rId13"/>
    <p:sldLayoutId id="2147484589" r:id="rId14"/>
    <p:sldLayoutId id="2147484590" r:id="rId15"/>
    <p:sldLayoutId id="2147484591"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ustomXml" Target="../ink/ink4.xml"/><Relationship Id="rId13" Type="http://schemas.openxmlformats.org/officeDocument/2006/relationships/image" Target="../media/image6.emf"/><Relationship Id="rId18" Type="http://schemas.openxmlformats.org/officeDocument/2006/relationships/customXml" Target="../ink/ink9.xml"/><Relationship Id="rId3" Type="http://schemas.openxmlformats.org/officeDocument/2006/relationships/image" Target="../media/image1.emf"/><Relationship Id="rId7" Type="http://schemas.openxmlformats.org/officeDocument/2006/relationships/image" Target="../media/image3.emf"/><Relationship Id="rId12" Type="http://schemas.openxmlformats.org/officeDocument/2006/relationships/customXml" Target="../ink/ink6.xml"/><Relationship Id="rId17" Type="http://schemas.openxmlformats.org/officeDocument/2006/relationships/image" Target="../media/image8.emf"/><Relationship Id="rId2" Type="http://schemas.openxmlformats.org/officeDocument/2006/relationships/customXml" Target="../ink/ink1.xml"/><Relationship Id="rId16" Type="http://schemas.openxmlformats.org/officeDocument/2006/relationships/customXml" Target="../ink/ink8.xml"/><Relationship Id="rId1" Type="http://schemas.openxmlformats.org/officeDocument/2006/relationships/slideLayout" Target="../slideLayouts/slideLayout1.xml"/><Relationship Id="rId6" Type="http://schemas.openxmlformats.org/officeDocument/2006/relationships/customXml" Target="../ink/ink3.xml"/><Relationship Id="rId11" Type="http://schemas.openxmlformats.org/officeDocument/2006/relationships/image" Target="../media/image5.emf"/><Relationship Id="rId5" Type="http://schemas.openxmlformats.org/officeDocument/2006/relationships/image" Target="../media/image2.emf"/><Relationship Id="rId15" Type="http://schemas.openxmlformats.org/officeDocument/2006/relationships/image" Target="../media/image7.emf"/><Relationship Id="rId10" Type="http://schemas.openxmlformats.org/officeDocument/2006/relationships/customXml" Target="../ink/ink5.xml"/><Relationship Id="rId19" Type="http://schemas.openxmlformats.org/officeDocument/2006/relationships/image" Target="../media/image9.emf"/><Relationship Id="rId4" Type="http://schemas.openxmlformats.org/officeDocument/2006/relationships/customXml" Target="../ink/ink2.xml"/><Relationship Id="rId9" Type="http://schemas.openxmlformats.org/officeDocument/2006/relationships/image" Target="../media/image4.emf"/><Relationship Id="rId14" Type="http://schemas.openxmlformats.org/officeDocument/2006/relationships/customXml" Target="../ink/ink7.xml"/></Relationships>
</file>

<file path=ppt/slides/_rels/slide2.xml.rels><?xml version="1.0" encoding="UTF-8" standalone="yes"?>
<Relationships xmlns="http://schemas.openxmlformats.org/package/2006/relationships"><Relationship Id="rId8" Type="http://schemas.openxmlformats.org/officeDocument/2006/relationships/image" Target="../media/image4.jpg"/><Relationship Id="rId13" Type="http://schemas.openxmlformats.org/officeDocument/2006/relationships/hyperlink" Target="https://commons.wikimedia.org/wiki/File:Fxemoji_u274C.svg" TargetMode="External"/><Relationship Id="rId3" Type="http://schemas.openxmlformats.org/officeDocument/2006/relationships/hyperlink" Target="https://pixabay.com/en/assault-rifle-rifle-automatic-weapon-549301/" TargetMode="External"/><Relationship Id="rId7" Type="http://schemas.openxmlformats.org/officeDocument/2006/relationships/hyperlink" Target="https://www.publicdomainpictures.net/en/view-image.php?image=153674&amp;picture=mountain-dog" TargetMode="External"/><Relationship Id="rId12"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jpg"/><Relationship Id="rId11" Type="http://schemas.openxmlformats.org/officeDocument/2006/relationships/hyperlink" Target="https://pixabay.com/en/peace-sign-symbol-black-retro-39519/" TargetMode="External"/><Relationship Id="rId5" Type="http://schemas.openxmlformats.org/officeDocument/2006/relationships/hyperlink" Target="http://vozembomsom.blogspot.com/2011/07/serie-abusos-vocais-cochichar-pigarrear.html" TargetMode="External"/><Relationship Id="rId10" Type="http://schemas.openxmlformats.org/officeDocument/2006/relationships/image" Target="../media/image5.png"/><Relationship Id="rId4" Type="http://schemas.openxmlformats.org/officeDocument/2006/relationships/image" Target="../media/image2.jpg"/><Relationship Id="rId9" Type="http://schemas.openxmlformats.org/officeDocument/2006/relationships/hyperlink" Target="http://entrezapatosyvestidos.blogspot.com/2013/04/el-cartera-ideal-para-cada-una.html"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yurike11.deviantart.com/art/Cute-Animals-Vector-135409537" TargetMode="External"/><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hyperlink" Target="https://pixabay.com/en/sailing-ship-boat-pirate-sea-311318/" TargetMode="Externa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hyperlink" Target="https://commons.wikimedia.org/wiki/File:Weather-drizzle.svg" TargetMode="Externa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hyperlink" Target="https://pixabay.com/de/wei%C3%9Fe-taube-vogel-im-flug-taube-2678003/" TargetMode="External"/><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hyperlink" Target="https://marinapedrinigrassiimd2015.wordpress.com/category/imd/" TargetMode="External"/><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hyperlink" Target="http://granplanetierra.blogspot.com/2013/" TargetMode="External"/><Relationship Id="rId4" Type="http://schemas.openxmlformats.org/officeDocument/2006/relationships/image" Target="../media/image13.gif"/></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CC97B9-5F5C-4607-81A6-377B9405C7EE}"/>
              </a:ext>
            </a:extLst>
          </p:cNvPr>
          <p:cNvSpPr>
            <a:spLocks noGrp="1"/>
          </p:cNvSpPr>
          <p:nvPr>
            <p:ph type="ctrTitle"/>
          </p:nvPr>
        </p:nvSpPr>
        <p:spPr>
          <a:xfrm>
            <a:off x="851400" y="1592089"/>
            <a:ext cx="7766936" cy="1646302"/>
          </a:xfrm>
        </p:spPr>
        <p:txBody>
          <a:bodyPr/>
          <a:lstStyle/>
          <a:p>
            <a:r>
              <a:rPr lang="es-MX" sz="9600" dirty="0"/>
              <a:t>Parasha Noaj </a:t>
            </a:r>
            <a:endParaRPr lang="es-CL" sz="9600" dirty="0"/>
          </a:p>
        </p:txBody>
      </p:sp>
      <mc:AlternateContent xmlns:mc="http://schemas.openxmlformats.org/markup-compatibility/2006" xmlns:p14="http://schemas.microsoft.com/office/powerpoint/2010/main">
        <mc:Choice Requires="p14">
          <p:contentPart p14:bwMode="auto" r:id="rId2">
            <p14:nvContentPartPr>
              <p14:cNvPr id="8" name="Entrada de lápiz 7">
                <a:extLst>
                  <a:ext uri="{FF2B5EF4-FFF2-40B4-BE49-F238E27FC236}">
                    <a16:creationId xmlns:a16="http://schemas.microsoft.com/office/drawing/2014/main" id="{D021B97E-D394-4BF4-B8F8-3CDB3FEA338D}"/>
                  </a:ext>
                </a:extLst>
              </p14:cNvPr>
              <p14:cNvContentPartPr/>
              <p14:nvPr/>
            </p14:nvContentPartPr>
            <p14:xfrm>
              <a:off x="3729960" y="4980960"/>
              <a:ext cx="313560" cy="1126800"/>
            </p14:xfrm>
          </p:contentPart>
        </mc:Choice>
        <mc:Fallback xmlns="">
          <p:pic>
            <p:nvPicPr>
              <p:cNvPr id="8" name="Entrada de lápiz 7">
                <a:extLst>
                  <a:ext uri="{FF2B5EF4-FFF2-40B4-BE49-F238E27FC236}">
                    <a16:creationId xmlns:a16="http://schemas.microsoft.com/office/drawing/2014/main" id="{D021B97E-D394-4BF4-B8F8-3CDB3FEA338D}"/>
                  </a:ext>
                </a:extLst>
              </p:cNvPr>
              <p:cNvPicPr/>
              <p:nvPr/>
            </p:nvPicPr>
            <p:blipFill>
              <a:blip r:embed="rId3"/>
              <a:stretch>
                <a:fillRect/>
              </a:stretch>
            </p:blipFill>
            <p:spPr>
              <a:xfrm>
                <a:off x="3720600" y="4971600"/>
                <a:ext cx="332280" cy="11455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1" name="Entrada de lápiz 10">
                <a:extLst>
                  <a:ext uri="{FF2B5EF4-FFF2-40B4-BE49-F238E27FC236}">
                    <a16:creationId xmlns:a16="http://schemas.microsoft.com/office/drawing/2014/main" id="{72126055-4E0C-42CD-BA23-D7E5F0561FE9}"/>
                  </a:ext>
                </a:extLst>
              </p14:cNvPr>
              <p14:cNvContentPartPr/>
              <p14:nvPr/>
            </p14:nvContentPartPr>
            <p14:xfrm>
              <a:off x="3705120" y="4893480"/>
              <a:ext cx="187920" cy="375840"/>
            </p14:xfrm>
          </p:contentPart>
        </mc:Choice>
        <mc:Fallback xmlns="">
          <p:pic>
            <p:nvPicPr>
              <p:cNvPr id="11" name="Entrada de lápiz 10">
                <a:extLst>
                  <a:ext uri="{FF2B5EF4-FFF2-40B4-BE49-F238E27FC236}">
                    <a16:creationId xmlns:a16="http://schemas.microsoft.com/office/drawing/2014/main" id="{72126055-4E0C-42CD-BA23-D7E5F0561FE9}"/>
                  </a:ext>
                </a:extLst>
              </p:cNvPr>
              <p:cNvPicPr/>
              <p:nvPr/>
            </p:nvPicPr>
            <p:blipFill>
              <a:blip r:embed="rId5"/>
              <a:stretch>
                <a:fillRect/>
              </a:stretch>
            </p:blipFill>
            <p:spPr>
              <a:xfrm>
                <a:off x="3689280" y="4830120"/>
                <a:ext cx="219240" cy="5025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trada de lápiz 11">
                <a:extLst>
                  <a:ext uri="{FF2B5EF4-FFF2-40B4-BE49-F238E27FC236}">
                    <a16:creationId xmlns:a16="http://schemas.microsoft.com/office/drawing/2014/main" id="{B34A1315-EAC8-423B-8858-9BE12C2516D0}"/>
                  </a:ext>
                </a:extLst>
              </p14:cNvPr>
              <p14:cNvContentPartPr/>
              <p14:nvPr/>
            </p14:nvContentPartPr>
            <p14:xfrm>
              <a:off x="3830400" y="5031000"/>
              <a:ext cx="360" cy="200520"/>
            </p14:xfrm>
          </p:contentPart>
        </mc:Choice>
        <mc:Fallback xmlns="">
          <p:pic>
            <p:nvPicPr>
              <p:cNvPr id="12" name="Entrada de lápiz 11">
                <a:extLst>
                  <a:ext uri="{FF2B5EF4-FFF2-40B4-BE49-F238E27FC236}">
                    <a16:creationId xmlns:a16="http://schemas.microsoft.com/office/drawing/2014/main" id="{B34A1315-EAC8-423B-8858-9BE12C2516D0}"/>
                  </a:ext>
                </a:extLst>
              </p:cNvPr>
              <p:cNvPicPr/>
              <p:nvPr/>
            </p:nvPicPr>
            <p:blipFill>
              <a:blip r:embed="rId7"/>
              <a:stretch>
                <a:fillRect/>
              </a:stretch>
            </p:blipFill>
            <p:spPr>
              <a:xfrm>
                <a:off x="3814560" y="4967640"/>
                <a:ext cx="31680" cy="3272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 name="Entrada de lápiz 12">
                <a:extLst>
                  <a:ext uri="{FF2B5EF4-FFF2-40B4-BE49-F238E27FC236}">
                    <a16:creationId xmlns:a16="http://schemas.microsoft.com/office/drawing/2014/main" id="{0CBC8E97-A06F-4F95-AEC6-3353693FB873}"/>
                  </a:ext>
                </a:extLst>
              </p14:cNvPr>
              <p14:cNvContentPartPr/>
              <p14:nvPr/>
            </p14:nvContentPartPr>
            <p14:xfrm>
              <a:off x="300240" y="5056200"/>
              <a:ext cx="551160" cy="538200"/>
            </p14:xfrm>
          </p:contentPart>
        </mc:Choice>
        <mc:Fallback xmlns="">
          <p:pic>
            <p:nvPicPr>
              <p:cNvPr id="13" name="Entrada de lápiz 12">
                <a:extLst>
                  <a:ext uri="{FF2B5EF4-FFF2-40B4-BE49-F238E27FC236}">
                    <a16:creationId xmlns:a16="http://schemas.microsoft.com/office/drawing/2014/main" id="{0CBC8E97-A06F-4F95-AEC6-3353693FB873}"/>
                  </a:ext>
                </a:extLst>
              </p:cNvPr>
              <p:cNvPicPr/>
              <p:nvPr/>
            </p:nvPicPr>
            <p:blipFill>
              <a:blip r:embed="rId9"/>
              <a:stretch>
                <a:fillRect/>
              </a:stretch>
            </p:blipFill>
            <p:spPr>
              <a:xfrm>
                <a:off x="284400" y="4992840"/>
                <a:ext cx="582480" cy="6649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4" name="Entrada de lápiz 13">
                <a:extLst>
                  <a:ext uri="{FF2B5EF4-FFF2-40B4-BE49-F238E27FC236}">
                    <a16:creationId xmlns:a16="http://schemas.microsoft.com/office/drawing/2014/main" id="{1071A84C-F5F4-4254-81B7-5E6EAD171D56}"/>
                  </a:ext>
                </a:extLst>
              </p14:cNvPr>
              <p14:cNvContentPartPr/>
              <p14:nvPr/>
            </p14:nvContentPartPr>
            <p14:xfrm>
              <a:off x="225360" y="3354120"/>
              <a:ext cx="1026720" cy="2052720"/>
            </p14:xfrm>
          </p:contentPart>
        </mc:Choice>
        <mc:Fallback xmlns="">
          <p:pic>
            <p:nvPicPr>
              <p:cNvPr id="14" name="Entrada de lápiz 13">
                <a:extLst>
                  <a:ext uri="{FF2B5EF4-FFF2-40B4-BE49-F238E27FC236}">
                    <a16:creationId xmlns:a16="http://schemas.microsoft.com/office/drawing/2014/main" id="{1071A84C-F5F4-4254-81B7-5E6EAD171D56}"/>
                  </a:ext>
                </a:extLst>
              </p:cNvPr>
              <p:cNvPicPr/>
              <p:nvPr/>
            </p:nvPicPr>
            <p:blipFill>
              <a:blip r:embed="rId11"/>
              <a:stretch>
                <a:fillRect/>
              </a:stretch>
            </p:blipFill>
            <p:spPr>
              <a:xfrm>
                <a:off x="209520" y="3290760"/>
                <a:ext cx="1058040" cy="21794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5" name="Entrada de lápiz 14">
                <a:extLst>
                  <a:ext uri="{FF2B5EF4-FFF2-40B4-BE49-F238E27FC236}">
                    <a16:creationId xmlns:a16="http://schemas.microsoft.com/office/drawing/2014/main" id="{94B14B6D-0953-41B6-AFC3-D7C03C3701FB}"/>
                  </a:ext>
                </a:extLst>
              </p14:cNvPr>
              <p14:cNvContentPartPr/>
              <p14:nvPr/>
            </p14:nvContentPartPr>
            <p14:xfrm>
              <a:off x="3855240" y="2453040"/>
              <a:ext cx="2904480" cy="826200"/>
            </p14:xfrm>
          </p:contentPart>
        </mc:Choice>
        <mc:Fallback xmlns="">
          <p:pic>
            <p:nvPicPr>
              <p:cNvPr id="15" name="Entrada de lápiz 14">
                <a:extLst>
                  <a:ext uri="{FF2B5EF4-FFF2-40B4-BE49-F238E27FC236}">
                    <a16:creationId xmlns:a16="http://schemas.microsoft.com/office/drawing/2014/main" id="{94B14B6D-0953-41B6-AFC3-D7C03C3701FB}"/>
                  </a:ext>
                </a:extLst>
              </p:cNvPr>
              <p:cNvPicPr/>
              <p:nvPr/>
            </p:nvPicPr>
            <p:blipFill>
              <a:blip r:embed="rId13"/>
              <a:stretch>
                <a:fillRect/>
              </a:stretch>
            </p:blipFill>
            <p:spPr>
              <a:xfrm>
                <a:off x="3839400" y="2389680"/>
                <a:ext cx="2935800" cy="9529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6" name="Entrada de lápiz 15">
                <a:extLst>
                  <a:ext uri="{FF2B5EF4-FFF2-40B4-BE49-F238E27FC236}">
                    <a16:creationId xmlns:a16="http://schemas.microsoft.com/office/drawing/2014/main" id="{285FF5F0-DD3D-4C26-8002-0EAEED209243}"/>
                  </a:ext>
                </a:extLst>
              </p14:cNvPr>
              <p14:cNvContentPartPr/>
              <p14:nvPr/>
            </p14:nvContentPartPr>
            <p14:xfrm>
              <a:off x="5757840" y="2715840"/>
              <a:ext cx="250920" cy="1289160"/>
            </p14:xfrm>
          </p:contentPart>
        </mc:Choice>
        <mc:Fallback xmlns="">
          <p:pic>
            <p:nvPicPr>
              <p:cNvPr id="16" name="Entrada de lápiz 15">
                <a:extLst>
                  <a:ext uri="{FF2B5EF4-FFF2-40B4-BE49-F238E27FC236}">
                    <a16:creationId xmlns:a16="http://schemas.microsoft.com/office/drawing/2014/main" id="{285FF5F0-DD3D-4C26-8002-0EAEED209243}"/>
                  </a:ext>
                </a:extLst>
              </p:cNvPr>
              <p:cNvPicPr/>
              <p:nvPr/>
            </p:nvPicPr>
            <p:blipFill>
              <a:blip r:embed="rId15"/>
              <a:stretch>
                <a:fillRect/>
              </a:stretch>
            </p:blipFill>
            <p:spPr>
              <a:xfrm>
                <a:off x="5742000" y="2652480"/>
                <a:ext cx="282240" cy="14158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7" name="Entrada de lápiz 16">
                <a:extLst>
                  <a:ext uri="{FF2B5EF4-FFF2-40B4-BE49-F238E27FC236}">
                    <a16:creationId xmlns:a16="http://schemas.microsoft.com/office/drawing/2014/main" id="{3CC14479-1D56-4704-ACC1-557F2A17D496}"/>
                  </a:ext>
                </a:extLst>
              </p14:cNvPr>
              <p14:cNvContentPartPr/>
              <p14:nvPr/>
            </p14:nvContentPartPr>
            <p14:xfrm>
              <a:off x="11303280" y="6207480"/>
              <a:ext cx="12600" cy="87840"/>
            </p14:xfrm>
          </p:contentPart>
        </mc:Choice>
        <mc:Fallback xmlns="">
          <p:pic>
            <p:nvPicPr>
              <p:cNvPr id="17" name="Entrada de lápiz 16">
                <a:extLst>
                  <a:ext uri="{FF2B5EF4-FFF2-40B4-BE49-F238E27FC236}">
                    <a16:creationId xmlns:a16="http://schemas.microsoft.com/office/drawing/2014/main" id="{3CC14479-1D56-4704-ACC1-557F2A17D496}"/>
                  </a:ext>
                </a:extLst>
              </p:cNvPr>
              <p:cNvPicPr/>
              <p:nvPr/>
            </p:nvPicPr>
            <p:blipFill>
              <a:blip r:embed="rId17"/>
              <a:stretch>
                <a:fillRect/>
              </a:stretch>
            </p:blipFill>
            <p:spPr>
              <a:xfrm>
                <a:off x="11287440" y="6144120"/>
                <a:ext cx="4392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8" name="Entrada de lápiz 17">
                <a:extLst>
                  <a:ext uri="{FF2B5EF4-FFF2-40B4-BE49-F238E27FC236}">
                    <a16:creationId xmlns:a16="http://schemas.microsoft.com/office/drawing/2014/main" id="{595BB885-0F90-4907-8B6F-7DF7DA6E1848}"/>
                  </a:ext>
                </a:extLst>
              </p14:cNvPr>
              <p14:cNvContentPartPr/>
              <p14:nvPr/>
            </p14:nvContentPartPr>
            <p14:xfrm>
              <a:off x="3642480" y="4868280"/>
              <a:ext cx="275760" cy="726120"/>
            </p14:xfrm>
          </p:contentPart>
        </mc:Choice>
        <mc:Fallback xmlns="">
          <p:pic>
            <p:nvPicPr>
              <p:cNvPr id="18" name="Entrada de lápiz 17">
                <a:extLst>
                  <a:ext uri="{FF2B5EF4-FFF2-40B4-BE49-F238E27FC236}">
                    <a16:creationId xmlns:a16="http://schemas.microsoft.com/office/drawing/2014/main" id="{595BB885-0F90-4907-8B6F-7DF7DA6E1848}"/>
                  </a:ext>
                </a:extLst>
              </p:cNvPr>
              <p:cNvPicPr/>
              <p:nvPr/>
            </p:nvPicPr>
            <p:blipFill>
              <a:blip r:embed="rId19"/>
              <a:stretch>
                <a:fillRect/>
              </a:stretch>
            </p:blipFill>
            <p:spPr>
              <a:xfrm>
                <a:off x="3633120" y="4858920"/>
                <a:ext cx="294480" cy="744840"/>
              </a:xfrm>
              <a:prstGeom prst="rect">
                <a:avLst/>
              </a:prstGeom>
            </p:spPr>
          </p:pic>
        </mc:Fallback>
      </mc:AlternateContent>
      <p:sp>
        <p:nvSpPr>
          <p:cNvPr id="21" name="Rectángulo 20">
            <a:extLst>
              <a:ext uri="{FF2B5EF4-FFF2-40B4-BE49-F238E27FC236}">
                <a16:creationId xmlns:a16="http://schemas.microsoft.com/office/drawing/2014/main" id="{2F60281A-BDBC-4758-865A-8527C48B00A3}"/>
              </a:ext>
            </a:extLst>
          </p:cNvPr>
          <p:cNvSpPr/>
          <p:nvPr/>
        </p:nvSpPr>
        <p:spPr>
          <a:xfrm>
            <a:off x="1252080" y="3710824"/>
            <a:ext cx="6225101" cy="1754326"/>
          </a:xfrm>
          <a:prstGeom prst="rect">
            <a:avLst/>
          </a:prstGeom>
          <a:noFill/>
        </p:spPr>
        <p:txBody>
          <a:bodyPr wrap="none" lIns="91440" tIns="45720" rIns="91440" bIns="45720">
            <a:spAutoFit/>
          </a:bodyPr>
          <a:lstStyle/>
          <a:p>
            <a:pPr algn="ctr"/>
            <a:r>
              <a:rPr lang="es-ES" sz="5400" b="1" dirty="0">
                <a:ln w="22225">
                  <a:solidFill>
                    <a:schemeClr val="accent2"/>
                  </a:solidFill>
                  <a:prstDash val="solid"/>
                </a:ln>
                <a:solidFill>
                  <a:schemeClr val="accent2">
                    <a:lumMod val="40000"/>
                    <a:lumOff val="60000"/>
                  </a:schemeClr>
                </a:solidFill>
              </a:rPr>
              <a:t>Por: </a:t>
            </a:r>
          </a:p>
          <a:p>
            <a:pPr algn="ctr"/>
            <a:r>
              <a:rPr lang="es-ES" sz="5400" b="1" dirty="0">
                <a:ln w="22225">
                  <a:solidFill>
                    <a:schemeClr val="accent2"/>
                  </a:solidFill>
                  <a:prstDash val="solid"/>
                </a:ln>
                <a:solidFill>
                  <a:schemeClr val="accent2">
                    <a:lumMod val="40000"/>
                    <a:lumOff val="60000"/>
                  </a:schemeClr>
                </a:solidFill>
              </a:rPr>
              <a:t>Ayelet Berdicheski</a:t>
            </a:r>
            <a:endParaRPr lang="es-E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1136127630"/>
      </p:ext>
    </p:extLst>
  </p:cSld>
  <p:clrMapOvr>
    <a:masterClrMapping/>
  </p:clrMapOvr>
  <p:transition spd="slow" advTm="1385">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1B80E6-F455-45E3-9AAF-86B0FB65ED45}"/>
              </a:ext>
            </a:extLst>
          </p:cNvPr>
          <p:cNvSpPr>
            <a:spLocks noGrp="1"/>
          </p:cNvSpPr>
          <p:nvPr>
            <p:ph type="title"/>
          </p:nvPr>
        </p:nvSpPr>
        <p:spPr>
          <a:xfrm>
            <a:off x="399039" y="399194"/>
            <a:ext cx="8596668" cy="834887"/>
          </a:xfrm>
        </p:spPr>
        <p:txBody>
          <a:bodyPr/>
          <a:lstStyle/>
          <a:p>
            <a:r>
              <a:rPr lang="es-MX" dirty="0">
                <a:solidFill>
                  <a:schemeClr val="accent1"/>
                </a:solidFill>
              </a:rPr>
              <a:t>La Gente mala</a:t>
            </a:r>
            <a:endParaRPr lang="es-CL" dirty="0">
              <a:solidFill>
                <a:schemeClr val="accent1"/>
              </a:solidFill>
            </a:endParaRPr>
          </a:p>
        </p:txBody>
      </p:sp>
      <p:sp>
        <p:nvSpPr>
          <p:cNvPr id="3" name="Marcador de contenido 2">
            <a:extLst>
              <a:ext uri="{FF2B5EF4-FFF2-40B4-BE49-F238E27FC236}">
                <a16:creationId xmlns:a16="http://schemas.microsoft.com/office/drawing/2014/main" id="{2E54F2DD-A6E1-4EA7-B151-9886D5AC505B}"/>
              </a:ext>
            </a:extLst>
          </p:cNvPr>
          <p:cNvSpPr>
            <a:spLocks noGrp="1"/>
          </p:cNvSpPr>
          <p:nvPr>
            <p:ph idx="1"/>
          </p:nvPr>
        </p:nvSpPr>
        <p:spPr>
          <a:xfrm>
            <a:off x="624325" y="1696762"/>
            <a:ext cx="8596668" cy="3880773"/>
          </a:xfrm>
        </p:spPr>
        <p:txBody>
          <a:bodyPr>
            <a:normAutofit fontScale="92500" lnSpcReduction="10000"/>
          </a:bodyPr>
          <a:lstStyle/>
          <a:p>
            <a:pPr marL="0" indent="0">
              <a:buNone/>
            </a:pPr>
            <a:r>
              <a:rPr lang="es-MX" sz="8000" dirty="0">
                <a:solidFill>
                  <a:schemeClr val="accent1"/>
                </a:solidFill>
                <a:latin typeface="+mj-lt"/>
              </a:rPr>
              <a:t>E</a:t>
            </a:r>
            <a:r>
              <a:rPr lang="es-MX" sz="2400" dirty="0">
                <a:solidFill>
                  <a:schemeClr val="accent1"/>
                </a:solidFill>
                <a:latin typeface="+mj-lt"/>
              </a:rPr>
              <a:t>l mundo se llenó de gente.</a:t>
            </a:r>
          </a:p>
          <a:p>
            <a:pPr marL="0" indent="0">
              <a:buNone/>
            </a:pPr>
            <a:r>
              <a:rPr lang="es-MX" sz="2400" dirty="0">
                <a:solidFill>
                  <a:schemeClr val="accent1"/>
                </a:solidFill>
                <a:latin typeface="+mj-lt"/>
              </a:rPr>
              <a:t>Pero era gente mala.</a:t>
            </a:r>
          </a:p>
          <a:p>
            <a:pPr marL="0" indent="0">
              <a:buNone/>
            </a:pPr>
            <a:r>
              <a:rPr lang="es-MX" sz="2400" dirty="0">
                <a:solidFill>
                  <a:schemeClr val="accent1"/>
                </a:solidFill>
                <a:latin typeface="+mj-lt"/>
              </a:rPr>
              <a:t>Se robaban entre ellos, se peleaban. Hasta los animales se contagiaron de los hombres, copiando sus malas acciones.</a:t>
            </a:r>
          </a:p>
          <a:p>
            <a:pPr marL="0" indent="0">
              <a:buNone/>
            </a:pPr>
            <a:r>
              <a:rPr lang="es-MX" sz="2400" dirty="0">
                <a:solidFill>
                  <a:schemeClr val="accent1"/>
                </a:solidFill>
                <a:latin typeface="+mj-lt"/>
              </a:rPr>
              <a:t>Hashem se puso triste, porque el mundo que había creado se había llenado de malvados. Por eso decidió mandar el mabul, una lluvia muy fuerte que inunda la tierra para desaparecieran todos los seres malos</a:t>
            </a:r>
            <a:endParaRPr lang="es-CL" sz="2400" dirty="0">
              <a:solidFill>
                <a:schemeClr val="accent1"/>
              </a:solidFill>
              <a:latin typeface="+mj-lt"/>
            </a:endParaRPr>
          </a:p>
        </p:txBody>
      </p:sp>
      <p:pic>
        <p:nvPicPr>
          <p:cNvPr id="5" name="Imagen 4">
            <a:extLst>
              <a:ext uri="{FF2B5EF4-FFF2-40B4-BE49-F238E27FC236}">
                <a16:creationId xmlns:a16="http://schemas.microsoft.com/office/drawing/2014/main" id="{02B8DE70-E43D-49E0-92B3-D9E4D67A7D2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259358" y="5326396"/>
            <a:ext cx="3008243" cy="1203297"/>
          </a:xfrm>
          <a:prstGeom prst="rect">
            <a:avLst/>
          </a:prstGeom>
        </p:spPr>
      </p:pic>
      <p:pic>
        <p:nvPicPr>
          <p:cNvPr id="7" name="Imagen 6">
            <a:extLst>
              <a:ext uri="{FF2B5EF4-FFF2-40B4-BE49-F238E27FC236}">
                <a16:creationId xmlns:a16="http://schemas.microsoft.com/office/drawing/2014/main" id="{B3495BB7-CDC6-4583-AD66-43AA460737EB}"/>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035012" y="903641"/>
            <a:ext cx="2232227" cy="1708791"/>
          </a:xfrm>
          <a:prstGeom prst="rect">
            <a:avLst/>
          </a:prstGeom>
          <a:ln w="228600" cap="sq" cmpd="thickThin">
            <a:solidFill>
              <a:srgbClr val="000000"/>
            </a:solidFill>
            <a:prstDash val="solid"/>
            <a:miter lim="800000"/>
          </a:ln>
          <a:effectLst>
            <a:innerShdw blurRad="76200">
              <a:srgbClr val="000000"/>
            </a:innerShdw>
          </a:effectLst>
        </p:spPr>
      </p:pic>
      <p:pic>
        <p:nvPicPr>
          <p:cNvPr id="12" name="Imagen 11">
            <a:extLst>
              <a:ext uri="{FF2B5EF4-FFF2-40B4-BE49-F238E27FC236}">
                <a16:creationId xmlns:a16="http://schemas.microsoft.com/office/drawing/2014/main" id="{0D6FD119-9F0B-4A9A-B0EB-B75EC425157F}"/>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3842469" y="268682"/>
            <a:ext cx="2206626" cy="1930798"/>
          </a:xfrm>
          <a:prstGeom prst="rect">
            <a:avLst/>
          </a:prstGeom>
        </p:spPr>
      </p:pic>
      <p:pic>
        <p:nvPicPr>
          <p:cNvPr id="17" name="Imagen 16">
            <a:extLst>
              <a:ext uri="{FF2B5EF4-FFF2-40B4-BE49-F238E27FC236}">
                <a16:creationId xmlns:a16="http://schemas.microsoft.com/office/drawing/2014/main" id="{787C317F-36EF-411D-8F2A-82FAF57D1019}"/>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5934446" y="1378877"/>
            <a:ext cx="416921" cy="521538"/>
          </a:xfrm>
          <a:prstGeom prst="rect">
            <a:avLst/>
          </a:prstGeom>
        </p:spPr>
      </p:pic>
      <p:pic>
        <p:nvPicPr>
          <p:cNvPr id="20" name="Imagen 19">
            <a:extLst>
              <a:ext uri="{FF2B5EF4-FFF2-40B4-BE49-F238E27FC236}">
                <a16:creationId xmlns:a16="http://schemas.microsoft.com/office/drawing/2014/main" id="{A8DDB28E-6C13-4E6A-AAE2-E8DCD3202D85}"/>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10143066" y="4503435"/>
            <a:ext cx="1424609" cy="1424609"/>
          </a:xfrm>
          <a:prstGeom prst="rect">
            <a:avLst/>
          </a:prstGeom>
        </p:spPr>
      </p:pic>
      <p:pic>
        <p:nvPicPr>
          <p:cNvPr id="24" name="Imagen 23">
            <a:extLst>
              <a:ext uri="{FF2B5EF4-FFF2-40B4-BE49-F238E27FC236}">
                <a16:creationId xmlns:a16="http://schemas.microsoft.com/office/drawing/2014/main" id="{2586DE97-B9E0-44E2-BD05-D42C0D6713E1}"/>
              </a:ext>
            </a:extLst>
          </p:cNvPr>
          <p:cNvPicPr>
            <a:picLocks noChangeAspect="1"/>
          </p:cNvPicPr>
          <p:nvPr/>
        </p:nvPicPr>
        <p:blipFill>
          <a:blip r:embed="rId12">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flipH="1">
            <a:off x="10022819" y="4290422"/>
            <a:ext cx="1771616" cy="1771616"/>
          </a:xfrm>
          <a:prstGeom prst="rect">
            <a:avLst/>
          </a:prstGeom>
        </p:spPr>
      </p:pic>
    </p:spTree>
    <p:extLst>
      <p:ext uri="{BB962C8B-B14F-4D97-AF65-F5344CB8AC3E}">
        <p14:creationId xmlns:p14="http://schemas.microsoft.com/office/powerpoint/2010/main" val="3524435679"/>
      </p:ext>
    </p:extLst>
  </p:cSld>
  <p:clrMapOvr>
    <a:masterClrMapping/>
  </p:clrMapOvr>
  <p:transition spd="slow" advTm="2845">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316A3C-6CE7-435A-97C8-0038B6955BDC}"/>
              </a:ext>
            </a:extLst>
          </p:cNvPr>
          <p:cNvSpPr>
            <a:spLocks noGrp="1"/>
          </p:cNvSpPr>
          <p:nvPr>
            <p:ph type="title"/>
          </p:nvPr>
        </p:nvSpPr>
        <p:spPr>
          <a:xfrm>
            <a:off x="544813" y="424069"/>
            <a:ext cx="8596668" cy="1320800"/>
          </a:xfrm>
        </p:spPr>
        <p:txBody>
          <a:bodyPr/>
          <a:lstStyle/>
          <a:p>
            <a:r>
              <a:rPr lang="es-MX" dirty="0">
                <a:solidFill>
                  <a:schemeClr val="accent1"/>
                </a:solidFill>
              </a:rPr>
              <a:t>La Construcción del Arca</a:t>
            </a:r>
            <a:endParaRPr lang="es-CL" dirty="0">
              <a:solidFill>
                <a:schemeClr val="accent1"/>
              </a:solidFill>
            </a:endParaRPr>
          </a:p>
        </p:txBody>
      </p:sp>
      <p:sp>
        <p:nvSpPr>
          <p:cNvPr id="3" name="Marcador de contenido 2">
            <a:extLst>
              <a:ext uri="{FF2B5EF4-FFF2-40B4-BE49-F238E27FC236}">
                <a16:creationId xmlns:a16="http://schemas.microsoft.com/office/drawing/2014/main" id="{9073CDAF-DBA2-4907-AC26-F5B37CC03317}"/>
              </a:ext>
            </a:extLst>
          </p:cNvPr>
          <p:cNvSpPr>
            <a:spLocks noGrp="1"/>
          </p:cNvSpPr>
          <p:nvPr>
            <p:ph idx="1"/>
          </p:nvPr>
        </p:nvSpPr>
        <p:spPr>
          <a:xfrm>
            <a:off x="544813" y="2021536"/>
            <a:ext cx="8596668" cy="3880773"/>
          </a:xfrm>
        </p:spPr>
        <p:txBody>
          <a:bodyPr>
            <a:normAutofit fontScale="92500" lnSpcReduction="10000"/>
          </a:bodyPr>
          <a:lstStyle/>
          <a:p>
            <a:pPr marL="0" indent="0" rtl="0">
              <a:spcBef>
                <a:spcPts val="0"/>
              </a:spcBef>
              <a:spcAft>
                <a:spcPts val="1600"/>
              </a:spcAft>
              <a:buNone/>
            </a:pPr>
            <a:r>
              <a:rPr lang="es-MX" sz="4800" b="1" i="0" u="none" strike="noStrike" dirty="0">
                <a:solidFill>
                  <a:schemeClr val="accent1"/>
                </a:solidFill>
                <a:effectLst/>
                <a:latin typeface="+mj-lt"/>
              </a:rPr>
              <a:t>P</a:t>
            </a:r>
            <a:r>
              <a:rPr lang="es-MX" sz="2000" b="1" i="0" u="none" strike="noStrike" dirty="0">
                <a:solidFill>
                  <a:schemeClr val="accent1"/>
                </a:solidFill>
                <a:effectLst/>
                <a:latin typeface="+mj-lt"/>
              </a:rPr>
              <a:t>ero había un hombre llamado Noaj. él tenía una esposa llamada </a:t>
            </a:r>
            <a:r>
              <a:rPr lang="es-MX" sz="2000" b="1" dirty="0">
                <a:solidFill>
                  <a:schemeClr val="accent1"/>
                </a:solidFill>
                <a:latin typeface="+mj-lt"/>
              </a:rPr>
              <a:t>N</a:t>
            </a:r>
            <a:r>
              <a:rPr lang="es-MX" sz="2000" b="1" i="0" u="none" strike="noStrike" dirty="0">
                <a:solidFill>
                  <a:schemeClr val="accent1"/>
                </a:solidFill>
                <a:effectLst/>
                <a:latin typeface="+mj-lt"/>
              </a:rPr>
              <a:t>aamá y 3 hijos </a:t>
            </a:r>
            <a:r>
              <a:rPr lang="es-MX" sz="2000" b="1" dirty="0">
                <a:solidFill>
                  <a:schemeClr val="accent1"/>
                </a:solidFill>
                <a:latin typeface="+mj-lt"/>
              </a:rPr>
              <a:t>S</a:t>
            </a:r>
            <a:r>
              <a:rPr lang="es-MX" sz="2000" b="1" i="0" u="none" strike="noStrike" dirty="0">
                <a:solidFill>
                  <a:schemeClr val="accent1"/>
                </a:solidFill>
                <a:effectLst/>
                <a:latin typeface="+mj-lt"/>
              </a:rPr>
              <a:t>hem, </a:t>
            </a:r>
            <a:r>
              <a:rPr lang="es-MX" sz="2000" b="1" dirty="0">
                <a:solidFill>
                  <a:schemeClr val="accent1"/>
                </a:solidFill>
                <a:latin typeface="+mj-lt"/>
              </a:rPr>
              <a:t>J</a:t>
            </a:r>
            <a:r>
              <a:rPr lang="es-MX" sz="2000" b="1" i="0" u="none" strike="noStrike" dirty="0">
                <a:solidFill>
                  <a:schemeClr val="accent1"/>
                </a:solidFill>
                <a:effectLst/>
                <a:latin typeface="+mj-lt"/>
              </a:rPr>
              <a:t>am y </a:t>
            </a:r>
            <a:r>
              <a:rPr lang="es-MX" sz="2000" b="1" dirty="0">
                <a:solidFill>
                  <a:schemeClr val="accent1"/>
                </a:solidFill>
                <a:latin typeface="+mj-lt"/>
              </a:rPr>
              <a:t>I</a:t>
            </a:r>
            <a:r>
              <a:rPr lang="es-MX" sz="2000" b="1" i="0" u="none" strike="noStrike" dirty="0">
                <a:solidFill>
                  <a:schemeClr val="accent1"/>
                </a:solidFill>
                <a:effectLst/>
                <a:latin typeface="+mj-lt"/>
              </a:rPr>
              <a:t>efet. </a:t>
            </a:r>
            <a:endParaRPr lang="es-MX" sz="2000" b="0" dirty="0">
              <a:solidFill>
                <a:schemeClr val="accent1"/>
              </a:solidFill>
              <a:effectLst/>
              <a:latin typeface="+mj-lt"/>
            </a:endParaRPr>
          </a:p>
          <a:p>
            <a:pPr marL="0" indent="0" rtl="0">
              <a:spcBef>
                <a:spcPts val="0"/>
              </a:spcBef>
              <a:spcAft>
                <a:spcPts val="1600"/>
              </a:spcAft>
              <a:buNone/>
            </a:pPr>
            <a:r>
              <a:rPr lang="es-MX" sz="2000" b="1" i="0" u="none" strike="noStrike" dirty="0">
                <a:solidFill>
                  <a:schemeClr val="accent1"/>
                </a:solidFill>
                <a:effectLst/>
                <a:latin typeface="+mj-lt"/>
              </a:rPr>
              <a:t>Estos hombres, con sus esposas, eran diferente a los demás.</a:t>
            </a:r>
            <a:endParaRPr lang="es-MX" sz="2000" b="0" dirty="0">
              <a:solidFill>
                <a:schemeClr val="accent1"/>
              </a:solidFill>
              <a:effectLst/>
              <a:latin typeface="+mj-lt"/>
            </a:endParaRPr>
          </a:p>
          <a:p>
            <a:pPr marL="0" indent="0" rtl="0">
              <a:spcBef>
                <a:spcPts val="0"/>
              </a:spcBef>
              <a:spcAft>
                <a:spcPts val="1600"/>
              </a:spcAft>
              <a:buNone/>
            </a:pPr>
            <a:r>
              <a:rPr lang="es-MX" sz="2000" b="1" i="0" u="none" strike="noStrike" dirty="0">
                <a:solidFill>
                  <a:schemeClr val="accent1"/>
                </a:solidFill>
                <a:effectLst/>
                <a:latin typeface="+mj-lt"/>
              </a:rPr>
              <a:t>Ellos eran buenos.</a:t>
            </a:r>
            <a:endParaRPr lang="es-MX" sz="2000" b="0" dirty="0">
              <a:solidFill>
                <a:schemeClr val="accent1"/>
              </a:solidFill>
              <a:effectLst/>
              <a:latin typeface="+mj-lt"/>
            </a:endParaRPr>
          </a:p>
          <a:p>
            <a:pPr marL="0" indent="0" rtl="0">
              <a:spcBef>
                <a:spcPts val="0"/>
              </a:spcBef>
              <a:spcAft>
                <a:spcPts val="1600"/>
              </a:spcAft>
              <a:buNone/>
            </a:pPr>
            <a:r>
              <a:rPr lang="es-MX" sz="2000" b="1" i="0" u="none" strike="noStrike" dirty="0">
                <a:solidFill>
                  <a:schemeClr val="accent1"/>
                </a:solidFill>
                <a:effectLst/>
                <a:latin typeface="+mj-lt"/>
              </a:rPr>
              <a:t>Hashem decidió ordenar a </a:t>
            </a:r>
            <a:r>
              <a:rPr lang="es-MX" sz="2000" b="1" dirty="0">
                <a:solidFill>
                  <a:schemeClr val="accent1"/>
                </a:solidFill>
                <a:latin typeface="+mj-lt"/>
              </a:rPr>
              <a:t>N</a:t>
            </a:r>
            <a:r>
              <a:rPr lang="es-MX" sz="2000" b="1" i="0" u="none" strike="noStrike" dirty="0">
                <a:solidFill>
                  <a:schemeClr val="accent1"/>
                </a:solidFill>
                <a:effectLst/>
                <a:latin typeface="+mj-lt"/>
              </a:rPr>
              <a:t>oaj que construyera un barco muy grande, la teva (arca)  casi tan grande como un edificio de 10 pisos y que hiciera entrar a ese barco todo clase de animales: 7 parejas de los que eran kasher y una pareja de los que no eran kasher.</a:t>
            </a:r>
            <a:endParaRPr lang="es-MX" sz="2000" b="0" dirty="0">
              <a:solidFill>
                <a:schemeClr val="accent1"/>
              </a:solidFill>
              <a:effectLst/>
              <a:latin typeface="+mj-lt"/>
            </a:endParaRPr>
          </a:p>
          <a:p>
            <a:pPr marL="0" indent="0">
              <a:buNone/>
            </a:pPr>
            <a:r>
              <a:rPr lang="es-MX" sz="2000" b="1" i="0" u="none" strike="noStrike" dirty="0">
                <a:solidFill>
                  <a:schemeClr val="accent1"/>
                </a:solidFill>
                <a:effectLst/>
                <a:latin typeface="+mj-lt"/>
              </a:rPr>
              <a:t>Noaj obedeció la orden y durante 120 años se dedicó a construir </a:t>
            </a:r>
            <a:r>
              <a:rPr lang="es-MX" sz="2000" b="0" i="0" u="none" strike="noStrike" dirty="0">
                <a:solidFill>
                  <a:schemeClr val="accent1"/>
                </a:solidFill>
                <a:effectLst/>
                <a:latin typeface="+mj-lt"/>
              </a:rPr>
              <a:t>el barco </a:t>
            </a:r>
            <a:endParaRPr lang="es-CL" sz="2000" dirty="0">
              <a:solidFill>
                <a:schemeClr val="accent1"/>
              </a:solidFill>
              <a:latin typeface="+mj-lt"/>
            </a:endParaRPr>
          </a:p>
        </p:txBody>
      </p:sp>
      <p:pic>
        <p:nvPicPr>
          <p:cNvPr id="9" name="Imagen 8">
            <a:extLst>
              <a:ext uri="{FF2B5EF4-FFF2-40B4-BE49-F238E27FC236}">
                <a16:creationId xmlns:a16="http://schemas.microsoft.com/office/drawing/2014/main" id="{30E3C175-2A01-4151-8C9E-A35CD692366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639340" y="245852"/>
            <a:ext cx="2639928" cy="1677234"/>
          </a:xfrm>
          <a:prstGeom prst="rect">
            <a:avLst/>
          </a:prstGeom>
        </p:spPr>
      </p:pic>
      <p:pic>
        <p:nvPicPr>
          <p:cNvPr id="12" name="Imagen 11">
            <a:extLst>
              <a:ext uri="{FF2B5EF4-FFF2-40B4-BE49-F238E27FC236}">
                <a16:creationId xmlns:a16="http://schemas.microsoft.com/office/drawing/2014/main" id="{96BB0AA9-B4D4-4813-9CB4-A72AAFD2F2D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959304" y="3942522"/>
            <a:ext cx="5642861" cy="2915478"/>
          </a:xfrm>
          <a:prstGeom prst="rect">
            <a:avLst/>
          </a:prstGeom>
        </p:spPr>
      </p:pic>
    </p:spTree>
    <p:extLst>
      <p:ext uri="{BB962C8B-B14F-4D97-AF65-F5344CB8AC3E}">
        <p14:creationId xmlns:p14="http://schemas.microsoft.com/office/powerpoint/2010/main" val="4239780335"/>
      </p:ext>
    </p:extLst>
  </p:cSld>
  <p:clrMapOvr>
    <a:masterClrMapping/>
  </p:clrMapOvr>
  <p:transition spd="slow" advTm="2197">
    <p:randomBa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1189B4-FD74-4330-BDC4-37F15DB35235}"/>
              </a:ext>
            </a:extLst>
          </p:cNvPr>
          <p:cNvSpPr>
            <a:spLocks noGrp="1"/>
          </p:cNvSpPr>
          <p:nvPr>
            <p:ph type="title"/>
          </p:nvPr>
        </p:nvSpPr>
        <p:spPr>
          <a:xfrm>
            <a:off x="774845" y="582304"/>
            <a:ext cx="8596668" cy="768824"/>
          </a:xfrm>
        </p:spPr>
        <p:txBody>
          <a:bodyPr/>
          <a:lstStyle/>
          <a:p>
            <a:r>
              <a:rPr lang="es-MX" dirty="0"/>
              <a:t>En pieza a llover</a:t>
            </a:r>
            <a:endParaRPr lang="es-CL" dirty="0"/>
          </a:p>
        </p:txBody>
      </p:sp>
      <p:sp>
        <p:nvSpPr>
          <p:cNvPr id="3" name="Marcador de contenido 2">
            <a:extLst>
              <a:ext uri="{FF2B5EF4-FFF2-40B4-BE49-F238E27FC236}">
                <a16:creationId xmlns:a16="http://schemas.microsoft.com/office/drawing/2014/main" id="{284A95AF-E151-473A-83BA-A1C805BB005A}"/>
              </a:ext>
            </a:extLst>
          </p:cNvPr>
          <p:cNvSpPr>
            <a:spLocks noGrp="1"/>
          </p:cNvSpPr>
          <p:nvPr>
            <p:ph idx="1"/>
          </p:nvPr>
        </p:nvSpPr>
        <p:spPr>
          <a:xfrm>
            <a:off x="677334" y="1488613"/>
            <a:ext cx="8596668" cy="3880773"/>
          </a:xfrm>
        </p:spPr>
        <p:txBody>
          <a:bodyPr>
            <a:noAutofit/>
          </a:bodyPr>
          <a:lstStyle/>
          <a:p>
            <a:pPr marL="0" indent="0">
              <a:buNone/>
            </a:pPr>
            <a:r>
              <a:rPr lang="es-MX" sz="4800" dirty="0">
                <a:solidFill>
                  <a:schemeClr val="accent1"/>
                </a:solidFill>
                <a:latin typeface="+mj-lt"/>
              </a:rPr>
              <a:t>N</a:t>
            </a:r>
            <a:r>
              <a:rPr lang="es-MX" sz="2400" dirty="0">
                <a:solidFill>
                  <a:schemeClr val="accent1"/>
                </a:solidFill>
                <a:latin typeface="+mj-lt"/>
              </a:rPr>
              <a:t>oaj esperaba que la gente le preguntara para que un barco y así les podía contar sobre el Mabul (diluvio) que iba a venir, pensando que entonces ellos retornarían al buen camino.</a:t>
            </a:r>
          </a:p>
          <a:p>
            <a:pPr marL="0" indent="0">
              <a:buNone/>
            </a:pPr>
            <a:r>
              <a:rPr lang="es-MX" sz="2400" dirty="0">
                <a:solidFill>
                  <a:schemeClr val="accent1"/>
                </a:solidFill>
                <a:latin typeface="+mj-lt"/>
              </a:rPr>
              <a:t>Pero eso no pasó. </a:t>
            </a:r>
          </a:p>
          <a:p>
            <a:pPr marL="0" indent="0">
              <a:buNone/>
            </a:pPr>
            <a:r>
              <a:rPr lang="es-MX" sz="2400" dirty="0">
                <a:solidFill>
                  <a:schemeClr val="accent1"/>
                </a:solidFill>
                <a:latin typeface="+mj-lt"/>
              </a:rPr>
              <a:t>Por fin llego el momento. </a:t>
            </a:r>
          </a:p>
          <a:p>
            <a:pPr marL="0" indent="0">
              <a:buNone/>
            </a:pPr>
            <a:r>
              <a:rPr lang="es-MX" sz="2400" dirty="0">
                <a:solidFill>
                  <a:schemeClr val="accent1"/>
                </a:solidFill>
                <a:latin typeface="+mj-lt"/>
              </a:rPr>
              <a:t>Noaj hizo entrar al arca a todos los animales que separo y a su familia.</a:t>
            </a:r>
          </a:p>
          <a:p>
            <a:pPr marL="0" indent="0">
              <a:buNone/>
            </a:pPr>
            <a:r>
              <a:rPr lang="es-MX" sz="2400" dirty="0">
                <a:solidFill>
                  <a:schemeClr val="accent1"/>
                </a:solidFill>
                <a:latin typeface="+mj-lt"/>
              </a:rPr>
              <a:t>Cargo suficiente comida para todos y después entro el.</a:t>
            </a:r>
          </a:p>
          <a:p>
            <a:pPr marL="0" indent="0">
              <a:buNone/>
            </a:pPr>
            <a:r>
              <a:rPr lang="es-MX" sz="2400" dirty="0">
                <a:solidFill>
                  <a:schemeClr val="accent1"/>
                </a:solidFill>
                <a:latin typeface="+mj-lt"/>
              </a:rPr>
              <a:t>Hashem cerró la puerta y comenzó a llover mas fuerte, hasta que el agua tapo toda la tierra  </a:t>
            </a:r>
            <a:endParaRPr lang="es-CL" sz="2400" dirty="0">
              <a:solidFill>
                <a:schemeClr val="accent1"/>
              </a:solidFill>
              <a:latin typeface="+mj-lt"/>
            </a:endParaRPr>
          </a:p>
        </p:txBody>
      </p:sp>
      <p:pic>
        <p:nvPicPr>
          <p:cNvPr id="7" name="Imagen 6">
            <a:extLst>
              <a:ext uri="{FF2B5EF4-FFF2-40B4-BE49-F238E27FC236}">
                <a16:creationId xmlns:a16="http://schemas.microsoft.com/office/drawing/2014/main" id="{0B48B1F2-F588-4CA0-A98D-D87F24F1BB9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274002" y="582304"/>
            <a:ext cx="2310246" cy="2259496"/>
          </a:xfrm>
          <a:prstGeom prst="rect">
            <a:avLst/>
          </a:prstGeom>
        </p:spPr>
      </p:pic>
      <p:pic>
        <p:nvPicPr>
          <p:cNvPr id="10" name="Imagen 9">
            <a:extLst>
              <a:ext uri="{FF2B5EF4-FFF2-40B4-BE49-F238E27FC236}">
                <a16:creationId xmlns:a16="http://schemas.microsoft.com/office/drawing/2014/main" id="{B44B26EE-CA87-40DF-9C3F-3A390475A423}"/>
              </a:ext>
            </a:extLst>
          </p:cNvPr>
          <p:cNvPicPr>
            <a:picLocks noChangeAspect="1"/>
          </p:cNvPicPr>
          <p:nvPr/>
        </p:nvPicPr>
        <p:blipFill>
          <a:blip r:embed="rId4"/>
          <a:stretch>
            <a:fillRect/>
          </a:stretch>
        </p:blipFill>
        <p:spPr>
          <a:xfrm>
            <a:off x="9618725" y="3113670"/>
            <a:ext cx="2310584" cy="2255716"/>
          </a:xfrm>
          <a:prstGeom prst="rect">
            <a:avLst/>
          </a:prstGeom>
        </p:spPr>
      </p:pic>
      <p:pic>
        <p:nvPicPr>
          <p:cNvPr id="12" name="Imagen 11">
            <a:extLst>
              <a:ext uri="{FF2B5EF4-FFF2-40B4-BE49-F238E27FC236}">
                <a16:creationId xmlns:a16="http://schemas.microsoft.com/office/drawing/2014/main" id="{6866FB76-09A9-4BA1-8B1B-3EF4C7E08B4B}"/>
              </a:ext>
            </a:extLst>
          </p:cNvPr>
          <p:cNvPicPr>
            <a:picLocks noChangeAspect="1"/>
          </p:cNvPicPr>
          <p:nvPr/>
        </p:nvPicPr>
        <p:blipFill>
          <a:blip r:embed="rId4"/>
          <a:stretch>
            <a:fillRect/>
          </a:stretch>
        </p:blipFill>
        <p:spPr>
          <a:xfrm>
            <a:off x="7657237" y="0"/>
            <a:ext cx="1616765" cy="1578373"/>
          </a:xfrm>
          <a:prstGeom prst="rect">
            <a:avLst/>
          </a:prstGeom>
        </p:spPr>
      </p:pic>
      <p:pic>
        <p:nvPicPr>
          <p:cNvPr id="14" name="Imagen 13">
            <a:extLst>
              <a:ext uri="{FF2B5EF4-FFF2-40B4-BE49-F238E27FC236}">
                <a16:creationId xmlns:a16="http://schemas.microsoft.com/office/drawing/2014/main" id="{78493EED-CA1A-47AA-A267-32098D7E2EF5}"/>
              </a:ext>
            </a:extLst>
          </p:cNvPr>
          <p:cNvPicPr>
            <a:picLocks noChangeAspect="1"/>
          </p:cNvPicPr>
          <p:nvPr/>
        </p:nvPicPr>
        <p:blipFill>
          <a:blip r:embed="rId4"/>
          <a:stretch>
            <a:fillRect/>
          </a:stretch>
        </p:blipFill>
        <p:spPr>
          <a:xfrm>
            <a:off x="7968724" y="3113670"/>
            <a:ext cx="1302758" cy="1271822"/>
          </a:xfrm>
          <a:prstGeom prst="rect">
            <a:avLst/>
          </a:prstGeom>
        </p:spPr>
      </p:pic>
      <p:pic>
        <p:nvPicPr>
          <p:cNvPr id="16" name="Imagen 15">
            <a:extLst>
              <a:ext uri="{FF2B5EF4-FFF2-40B4-BE49-F238E27FC236}">
                <a16:creationId xmlns:a16="http://schemas.microsoft.com/office/drawing/2014/main" id="{7EC5647F-0466-421F-8819-EDE2DA0B1968}"/>
              </a:ext>
            </a:extLst>
          </p:cNvPr>
          <p:cNvPicPr>
            <a:picLocks noChangeAspect="1"/>
          </p:cNvPicPr>
          <p:nvPr/>
        </p:nvPicPr>
        <p:blipFill>
          <a:blip r:embed="rId4"/>
          <a:stretch>
            <a:fillRect/>
          </a:stretch>
        </p:blipFill>
        <p:spPr>
          <a:xfrm>
            <a:off x="9777745" y="5369386"/>
            <a:ext cx="1302759" cy="1271823"/>
          </a:xfrm>
          <a:prstGeom prst="rect">
            <a:avLst/>
          </a:prstGeom>
        </p:spPr>
      </p:pic>
    </p:spTree>
    <p:extLst>
      <p:ext uri="{BB962C8B-B14F-4D97-AF65-F5344CB8AC3E}">
        <p14:creationId xmlns:p14="http://schemas.microsoft.com/office/powerpoint/2010/main" val="1437598386"/>
      </p:ext>
    </p:extLst>
  </p:cSld>
  <p:clrMapOvr>
    <a:masterClrMapping/>
  </p:clrMapOvr>
  <p:transition spd="slow" advTm="2586">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F219F1-10CD-496A-924C-1B97FDEAB58A}"/>
              </a:ext>
            </a:extLst>
          </p:cNvPr>
          <p:cNvSpPr>
            <a:spLocks noGrp="1"/>
          </p:cNvSpPr>
          <p:nvPr>
            <p:ph type="title"/>
          </p:nvPr>
        </p:nvSpPr>
        <p:spPr/>
        <p:txBody>
          <a:bodyPr>
            <a:noAutofit/>
          </a:bodyPr>
          <a:lstStyle/>
          <a:p>
            <a:r>
              <a:rPr lang="es-MX" sz="6000" dirty="0"/>
              <a:t>La paloma</a:t>
            </a:r>
            <a:endParaRPr lang="es-CL" sz="6000" dirty="0"/>
          </a:p>
        </p:txBody>
      </p:sp>
      <p:sp>
        <p:nvSpPr>
          <p:cNvPr id="9" name="Marcador de contenido 8">
            <a:extLst>
              <a:ext uri="{FF2B5EF4-FFF2-40B4-BE49-F238E27FC236}">
                <a16:creationId xmlns:a16="http://schemas.microsoft.com/office/drawing/2014/main" id="{B8CDFEE3-961B-4F50-B05C-0F046A4FF0E1}"/>
              </a:ext>
            </a:extLst>
          </p:cNvPr>
          <p:cNvSpPr>
            <a:spLocks noGrp="1"/>
          </p:cNvSpPr>
          <p:nvPr>
            <p:ph idx="1"/>
          </p:nvPr>
        </p:nvSpPr>
        <p:spPr>
          <a:xfrm>
            <a:off x="677334" y="2054571"/>
            <a:ext cx="8596668" cy="3880773"/>
          </a:xfrm>
        </p:spPr>
        <p:txBody>
          <a:bodyPr>
            <a:noAutofit/>
          </a:bodyPr>
          <a:lstStyle/>
          <a:p>
            <a:pPr marL="0" indent="0">
              <a:buNone/>
            </a:pPr>
            <a:r>
              <a:rPr lang="es-MX" sz="4400" dirty="0">
                <a:solidFill>
                  <a:schemeClr val="accent1"/>
                </a:solidFill>
                <a:latin typeface="+mj-lt"/>
              </a:rPr>
              <a:t>P</a:t>
            </a:r>
            <a:r>
              <a:rPr lang="es-MX" sz="2400" dirty="0">
                <a:solidFill>
                  <a:schemeClr val="accent1"/>
                </a:solidFill>
                <a:latin typeface="+mj-lt"/>
              </a:rPr>
              <a:t>or fin, tras 40 días la lluvia termino, pero durante 150 as la tierra permaneció inundada. </a:t>
            </a:r>
          </a:p>
          <a:p>
            <a:pPr marL="0" indent="0">
              <a:buNone/>
            </a:pPr>
            <a:r>
              <a:rPr lang="es-MX" sz="2400" dirty="0">
                <a:solidFill>
                  <a:schemeClr val="accent1"/>
                </a:solidFill>
                <a:latin typeface="+mj-lt"/>
              </a:rPr>
              <a:t>Luego el agua empezó a bajar de a poco, hasta que la montaña Arat, quedo el arca.</a:t>
            </a:r>
          </a:p>
          <a:p>
            <a:pPr marL="0" indent="0">
              <a:buNone/>
            </a:pPr>
            <a:r>
              <a:rPr lang="es-MX" sz="2400" dirty="0">
                <a:solidFill>
                  <a:schemeClr val="accent1"/>
                </a:solidFill>
                <a:latin typeface="+mj-lt"/>
              </a:rPr>
              <a:t>Noaj soltó a la paloma para ver si había bajado el agua y este trajo una rama de un árbol. </a:t>
            </a:r>
          </a:p>
          <a:p>
            <a:pPr marL="0" indent="0">
              <a:buNone/>
            </a:pPr>
            <a:r>
              <a:rPr lang="es-MX" sz="2400" dirty="0">
                <a:solidFill>
                  <a:schemeClr val="accent1"/>
                </a:solidFill>
                <a:latin typeface="+mj-lt"/>
              </a:rPr>
              <a:t>Espero otros 7 días y volvía a mandar a la paloma. </a:t>
            </a:r>
          </a:p>
          <a:p>
            <a:pPr marL="0" indent="0">
              <a:buNone/>
            </a:pPr>
            <a:r>
              <a:rPr lang="es-MX" sz="2400" dirty="0">
                <a:solidFill>
                  <a:schemeClr val="accent1"/>
                </a:solidFill>
                <a:latin typeface="+mj-lt"/>
              </a:rPr>
              <a:t>Esta vez no volvió. Noaj comprendió que la tierra estaba seca.</a:t>
            </a:r>
            <a:endParaRPr lang="es-CL" sz="2400" dirty="0">
              <a:solidFill>
                <a:schemeClr val="accent1"/>
              </a:solidFill>
              <a:latin typeface="+mj-lt"/>
            </a:endParaRPr>
          </a:p>
        </p:txBody>
      </p:sp>
      <p:pic>
        <p:nvPicPr>
          <p:cNvPr id="14" name="Imagen 13">
            <a:extLst>
              <a:ext uri="{FF2B5EF4-FFF2-40B4-BE49-F238E27FC236}">
                <a16:creationId xmlns:a16="http://schemas.microsoft.com/office/drawing/2014/main" id="{10030E1D-78DB-4DC2-BE14-09FB9F30A54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175805" y="435665"/>
            <a:ext cx="1950720" cy="1905000"/>
          </a:xfrm>
          <a:prstGeom prst="rect">
            <a:avLst/>
          </a:prstGeom>
        </p:spPr>
      </p:pic>
      <p:pic>
        <p:nvPicPr>
          <p:cNvPr id="16" name="Imagen 15">
            <a:extLst>
              <a:ext uri="{FF2B5EF4-FFF2-40B4-BE49-F238E27FC236}">
                <a16:creationId xmlns:a16="http://schemas.microsoft.com/office/drawing/2014/main" id="{DB233B49-404E-4F45-80E3-456F5001B000}"/>
              </a:ext>
            </a:extLst>
          </p:cNvPr>
          <p:cNvPicPr>
            <a:picLocks noChangeAspect="1"/>
          </p:cNvPicPr>
          <p:nvPr/>
        </p:nvPicPr>
        <p:blipFill>
          <a:blip r:embed="rId4"/>
          <a:stretch>
            <a:fillRect/>
          </a:stretch>
        </p:blipFill>
        <p:spPr>
          <a:xfrm>
            <a:off x="9486204" y="3010146"/>
            <a:ext cx="2310584" cy="2255716"/>
          </a:xfrm>
          <a:prstGeom prst="rect">
            <a:avLst/>
          </a:prstGeom>
        </p:spPr>
      </p:pic>
    </p:spTree>
    <p:extLst>
      <p:ext uri="{BB962C8B-B14F-4D97-AF65-F5344CB8AC3E}">
        <p14:creationId xmlns:p14="http://schemas.microsoft.com/office/powerpoint/2010/main" val="1666214117"/>
      </p:ext>
    </p:extLst>
  </p:cSld>
  <p:clrMapOvr>
    <a:masterClrMapping/>
  </p:clrMapOvr>
  <mc:AlternateContent xmlns:mc="http://schemas.openxmlformats.org/markup-compatibility/2006" xmlns:p14="http://schemas.microsoft.com/office/powerpoint/2010/main">
    <mc:Choice Requires="p14">
      <p:transition spd="slow" p14:dur="2000" advTm="34126"/>
    </mc:Choice>
    <mc:Fallback xmlns="">
      <p:transition spd="slow" advTm="3412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314094-13E3-4434-AB48-F528D09AC182}"/>
              </a:ext>
            </a:extLst>
          </p:cNvPr>
          <p:cNvSpPr>
            <a:spLocks noGrp="1"/>
          </p:cNvSpPr>
          <p:nvPr>
            <p:ph type="title"/>
          </p:nvPr>
        </p:nvSpPr>
        <p:spPr>
          <a:xfrm>
            <a:off x="306273" y="304800"/>
            <a:ext cx="8596668" cy="1320800"/>
          </a:xfrm>
        </p:spPr>
        <p:txBody>
          <a:bodyPr>
            <a:normAutofit/>
          </a:bodyPr>
          <a:lstStyle/>
          <a:p>
            <a:r>
              <a:rPr lang="es-MX" sz="6000" dirty="0"/>
              <a:t>El arcoíris </a:t>
            </a:r>
            <a:endParaRPr lang="es-CL" sz="6000" dirty="0"/>
          </a:p>
        </p:txBody>
      </p:sp>
      <p:sp>
        <p:nvSpPr>
          <p:cNvPr id="3" name="Marcador de contenido 2">
            <a:extLst>
              <a:ext uri="{FF2B5EF4-FFF2-40B4-BE49-F238E27FC236}">
                <a16:creationId xmlns:a16="http://schemas.microsoft.com/office/drawing/2014/main" id="{6F167F39-B4E2-47B1-8F5C-0A7CFEBB2420}"/>
              </a:ext>
            </a:extLst>
          </p:cNvPr>
          <p:cNvSpPr>
            <a:spLocks noGrp="1"/>
          </p:cNvSpPr>
          <p:nvPr>
            <p:ph idx="1"/>
          </p:nvPr>
        </p:nvSpPr>
        <p:spPr>
          <a:xfrm>
            <a:off x="491804" y="1789528"/>
            <a:ext cx="8596668" cy="3880773"/>
          </a:xfrm>
        </p:spPr>
        <p:txBody>
          <a:bodyPr>
            <a:noAutofit/>
          </a:bodyPr>
          <a:lstStyle/>
          <a:p>
            <a:pPr marL="0" indent="0">
              <a:buNone/>
            </a:pPr>
            <a:r>
              <a:rPr lang="es-MX" sz="4800" dirty="0">
                <a:solidFill>
                  <a:schemeClr val="accent1"/>
                </a:solidFill>
                <a:latin typeface="+mj-lt"/>
              </a:rPr>
              <a:t>N</a:t>
            </a:r>
            <a:r>
              <a:rPr lang="es-MX" sz="2400" dirty="0">
                <a:solidFill>
                  <a:schemeClr val="accent1"/>
                </a:solidFill>
                <a:latin typeface="+mj-lt"/>
              </a:rPr>
              <a:t>oaj y su familia esperaron a Hashem les ordenara salir de la arca después de Haber pasado un año en su interior.</a:t>
            </a:r>
          </a:p>
          <a:p>
            <a:pPr marL="0" indent="0">
              <a:buNone/>
            </a:pPr>
            <a:r>
              <a:rPr lang="es-MX" sz="2400" dirty="0">
                <a:solidFill>
                  <a:schemeClr val="accent1"/>
                </a:solidFill>
                <a:latin typeface="+mj-lt"/>
              </a:rPr>
              <a:t>Al salir del arca, Noaj se sintió muy triste, ya que encontró un mundo totalmente vacío y le pidió a Hashem que no volviera a mandar el mabul sobre la tierra.</a:t>
            </a:r>
          </a:p>
          <a:p>
            <a:pPr marL="0" indent="0">
              <a:buNone/>
            </a:pPr>
            <a:r>
              <a:rPr lang="es-MX" sz="2400" dirty="0">
                <a:solidFill>
                  <a:schemeClr val="accent1"/>
                </a:solidFill>
                <a:latin typeface="+mj-lt"/>
              </a:rPr>
              <a:t>Hashem le mostro un arcoíris diciéndole: </a:t>
            </a:r>
          </a:p>
          <a:p>
            <a:pPr marL="0" indent="0">
              <a:buNone/>
            </a:pPr>
            <a:r>
              <a:rPr lang="es-MX" sz="2400" dirty="0">
                <a:solidFill>
                  <a:schemeClr val="accent1"/>
                </a:solidFill>
                <a:latin typeface="+mj-lt"/>
              </a:rPr>
              <a:t>-Este arcoíris es señal de que nunca mas voy a mandar un diluvio para destruir la tierra</a:t>
            </a:r>
            <a:endParaRPr lang="es-CL" sz="2400" dirty="0">
              <a:solidFill>
                <a:schemeClr val="accent1"/>
              </a:solidFill>
              <a:latin typeface="+mj-lt"/>
            </a:endParaRPr>
          </a:p>
        </p:txBody>
      </p:sp>
      <p:pic>
        <p:nvPicPr>
          <p:cNvPr id="5" name="Imagen 4">
            <a:extLst>
              <a:ext uri="{FF2B5EF4-FFF2-40B4-BE49-F238E27FC236}">
                <a16:creationId xmlns:a16="http://schemas.microsoft.com/office/drawing/2014/main" id="{C6DBE212-EA54-46D0-BE94-F87B5300FA2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417618" y="143761"/>
            <a:ext cx="3289059" cy="1645767"/>
          </a:xfrm>
          <a:prstGeom prst="rect">
            <a:avLst/>
          </a:prstGeom>
        </p:spPr>
      </p:pic>
      <p:pic>
        <p:nvPicPr>
          <p:cNvPr id="7" name="Imagen 6">
            <a:extLst>
              <a:ext uri="{FF2B5EF4-FFF2-40B4-BE49-F238E27FC236}">
                <a16:creationId xmlns:a16="http://schemas.microsoft.com/office/drawing/2014/main" id="{C9588353-C0AA-4859-8FCC-54D0FAF7D1EF}"/>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9612978" y="143761"/>
            <a:ext cx="2087217" cy="2087217"/>
          </a:xfrm>
          <a:prstGeom prst="rect">
            <a:avLst/>
          </a:prstGeom>
        </p:spPr>
      </p:pic>
      <p:sp>
        <p:nvSpPr>
          <p:cNvPr id="9" name="Rectángulo 8">
            <a:extLst>
              <a:ext uri="{FF2B5EF4-FFF2-40B4-BE49-F238E27FC236}">
                <a16:creationId xmlns:a16="http://schemas.microsoft.com/office/drawing/2014/main" id="{8B5BA1D2-0108-4318-BF36-251EFC34890E}"/>
              </a:ext>
            </a:extLst>
          </p:cNvPr>
          <p:cNvSpPr/>
          <p:nvPr/>
        </p:nvSpPr>
        <p:spPr>
          <a:xfrm>
            <a:off x="6003636" y="2967335"/>
            <a:ext cx="184730" cy="923330"/>
          </a:xfrm>
          <a:prstGeom prst="rect">
            <a:avLst/>
          </a:prstGeom>
          <a:noFill/>
        </p:spPr>
        <p:txBody>
          <a:bodyPr wrap="none" lIns="91440" tIns="45720" rIns="91440" bIns="45720">
            <a:spAutoFit/>
          </a:bodyPr>
          <a:lstStyle/>
          <a:p>
            <a:pPr algn="ctr"/>
            <a:endParaRPr lang="es-E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2832725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B7F54D86-2B6F-493D-8AC6-975F7BCA54EE}"/>
              </a:ext>
            </a:extLst>
          </p:cNvPr>
          <p:cNvPicPr>
            <a:picLocks noChangeAspect="1"/>
          </p:cNvPicPr>
          <p:nvPr/>
        </p:nvPicPr>
        <p:blipFill>
          <a:blip r:embed="rId2"/>
          <a:stretch>
            <a:fillRect/>
          </a:stretch>
        </p:blipFill>
        <p:spPr>
          <a:xfrm>
            <a:off x="2427010" y="487949"/>
            <a:ext cx="5882102" cy="588210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294564989"/>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Estela de condensación</Template>
  <TotalTime>135</TotalTime>
  <Words>460</Words>
  <Application>Microsoft Office PowerPoint</Application>
  <PresentationFormat>Panorámica</PresentationFormat>
  <Paragraphs>32</Paragraphs>
  <Slides>7</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vt:i4>
      </vt:variant>
    </vt:vector>
  </HeadingPairs>
  <TitlesOfParts>
    <vt:vector size="11" baseType="lpstr">
      <vt:lpstr>Arial</vt:lpstr>
      <vt:lpstr>Trebuchet MS</vt:lpstr>
      <vt:lpstr>Wingdings 3</vt:lpstr>
      <vt:lpstr>Faceta</vt:lpstr>
      <vt:lpstr>Parasha Noaj </vt:lpstr>
      <vt:lpstr>La Gente mala</vt:lpstr>
      <vt:lpstr>La Construcción del Arca</vt:lpstr>
      <vt:lpstr>En pieza a llover</vt:lpstr>
      <vt:lpstr>La paloma</vt:lpstr>
      <vt:lpstr>El arcoíris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Ayselet Berdicheki</dc:title>
  <dc:creator>andres</dc:creator>
  <cp:lastModifiedBy>andres</cp:lastModifiedBy>
  <cp:revision>14</cp:revision>
  <dcterms:created xsi:type="dcterms:W3CDTF">2020-10-22T20:44:50Z</dcterms:created>
  <dcterms:modified xsi:type="dcterms:W3CDTF">2020-10-22T23:02:22Z</dcterms:modified>
</cp:coreProperties>
</file>